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6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3" r:id="rId13"/>
    <p:sldId id="280" r:id="rId14"/>
    <p:sldId id="281" r:id="rId15"/>
    <p:sldId id="282" r:id="rId16"/>
    <p:sldId id="270" r:id="rId17"/>
    <p:sldId id="28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41A66-47E4-4AF3-83D4-6257ACA54BE7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861C-DA2C-43DD-B69F-2CE65BF23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243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41A66-47E4-4AF3-83D4-6257ACA54BE7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861C-DA2C-43DD-B69F-2CE65BF23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285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41A66-47E4-4AF3-83D4-6257ACA54BE7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861C-DA2C-43DD-B69F-2CE65BF23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607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41A66-47E4-4AF3-83D4-6257ACA54BE7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861C-DA2C-43DD-B69F-2CE65BF23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20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41A66-47E4-4AF3-83D4-6257ACA54BE7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861C-DA2C-43DD-B69F-2CE65BF23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3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41A66-47E4-4AF3-83D4-6257ACA54BE7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861C-DA2C-43DD-B69F-2CE65BF23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137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41A66-47E4-4AF3-83D4-6257ACA54BE7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861C-DA2C-43DD-B69F-2CE65BF23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951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41A66-47E4-4AF3-83D4-6257ACA54BE7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861C-DA2C-43DD-B69F-2CE65BF23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078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41A66-47E4-4AF3-83D4-6257ACA54BE7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861C-DA2C-43DD-B69F-2CE65BF23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497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41A66-47E4-4AF3-83D4-6257ACA54BE7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861C-DA2C-43DD-B69F-2CE65BF23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626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41A66-47E4-4AF3-83D4-6257ACA54BE7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861C-DA2C-43DD-B69F-2CE65BF23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02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41A66-47E4-4AF3-83D4-6257ACA54BE7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5861C-DA2C-43DD-B69F-2CE65BF23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259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C:\Users\OLGA\Downloads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kartinkin.net/uploads/posts/2021-01/1610510461_16-p-fon-s-rossiiskim-flagom-dlya-prezentatsii-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1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99248" y="1384664"/>
            <a:ext cx="69521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   « Россия – Родина   </a:t>
            </a:r>
          </a:p>
          <a:p>
            <a:r>
              <a:rPr lang="ru-RU" sz="66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sz="6600" dirty="0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                     моя»  </a:t>
            </a:r>
          </a:p>
          <a:p>
            <a:r>
              <a:rPr lang="ru-RU" sz="66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sz="6600" dirty="0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        </a:t>
            </a:r>
            <a:endParaRPr lang="ru-RU" sz="6600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75" y="300446"/>
            <a:ext cx="11347525" cy="579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949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023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493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215" y="527539"/>
            <a:ext cx="7939454" cy="61106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38751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423" y="298937"/>
            <a:ext cx="8440615" cy="63304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1973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99" y="509954"/>
            <a:ext cx="6022731" cy="58205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57547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292" y="474785"/>
            <a:ext cx="5855677" cy="56886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41896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85" y="2031024"/>
            <a:ext cx="1166445" cy="17672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116" y="1116622"/>
            <a:ext cx="5565530" cy="3121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3251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0169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61846" y="1749669"/>
            <a:ext cx="7754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>
              <a:spcAft>
                <a:spcPts val="0"/>
              </a:spcAft>
            </a:pPr>
            <a:r>
              <a:rPr lang="ru-RU" sz="9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РО -ДИ-НА</a:t>
            </a:r>
            <a:endParaRPr lang="ru-RU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610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93" y="219808"/>
            <a:ext cx="3241430" cy="2857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042" y="681402"/>
            <a:ext cx="3376248" cy="1934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223" y="580292"/>
            <a:ext cx="3809392" cy="23299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547" y="4018085"/>
            <a:ext cx="3241430" cy="2004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904" y="3956538"/>
            <a:ext cx="3305908" cy="2066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879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18" y="298938"/>
            <a:ext cx="3035581" cy="39389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341" y="342167"/>
            <a:ext cx="5674659" cy="38957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462" y="852853"/>
            <a:ext cx="3877408" cy="474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27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21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658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312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26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613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2248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13</Words>
  <Application>Microsoft Office PowerPoint</Application>
  <PresentationFormat>Широкоэкранный</PresentationFormat>
  <Paragraphs>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Bahnschrift SemiBold Condensed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OLGA</cp:lastModifiedBy>
  <cp:revision>41</cp:revision>
  <dcterms:created xsi:type="dcterms:W3CDTF">2022-11-29T13:58:22Z</dcterms:created>
  <dcterms:modified xsi:type="dcterms:W3CDTF">2022-12-05T17:03:51Z</dcterms:modified>
</cp:coreProperties>
</file>