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69" r:id="rId15"/>
    <p:sldId id="273" r:id="rId16"/>
    <p:sldId id="276" r:id="rId17"/>
    <p:sldId id="270" r:id="rId18"/>
    <p:sldId id="271" r:id="rId19"/>
    <p:sldId id="272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874" autoAdjust="0"/>
    <p:restoredTop sz="83099" autoAdjust="0"/>
  </p:normalViewPr>
  <p:slideViewPr>
    <p:cSldViewPr>
      <p:cViewPr>
        <p:scale>
          <a:sx n="75" d="100"/>
          <a:sy n="75" d="100"/>
        </p:scale>
        <p:origin x="-100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26635-C079-4B8A-A921-206CD3803D32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2C936-7298-4702-BFC5-6B3E970A9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C936-7298-4702-BFC5-6B3E970A902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Презентация проекта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«ВСЕ ПРОФЕССИИ ХОРОШИ»</a:t>
            </a:r>
            <a:endParaRPr lang="ru-RU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AM_0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533400"/>
            <a:ext cx="5029200" cy="4343400"/>
          </a:xfrm>
          <a:prstGeom prst="rect">
            <a:avLst/>
          </a:prstGeom>
        </p:spPr>
      </p:pic>
      <p:pic>
        <p:nvPicPr>
          <p:cNvPr id="7" name="Содержимое 6" descr="SAM_1647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33400" y="2514600"/>
            <a:ext cx="4114800" cy="3200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Экскурсия на кухню и знакомство с профессией повара</a:t>
            </a:r>
            <a:endParaRPr lang="ru-RU" sz="2800" b="1" dirty="0"/>
          </a:p>
        </p:txBody>
      </p:sp>
      <p:pic>
        <p:nvPicPr>
          <p:cNvPr id="4" name="Содержимое 3" descr="SAM_156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3505200" cy="2514600"/>
          </a:xfrm>
        </p:spPr>
      </p:pic>
      <p:pic>
        <p:nvPicPr>
          <p:cNvPr id="5" name="Рисунок 4" descr="SAM_1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838200"/>
            <a:ext cx="3810000" cy="3048000"/>
          </a:xfrm>
          <a:prstGeom prst="rect">
            <a:avLst/>
          </a:prstGeom>
        </p:spPr>
      </p:pic>
      <p:pic>
        <p:nvPicPr>
          <p:cNvPr id="6" name="Рисунок 5" descr="SAM_1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51" y="3200400"/>
            <a:ext cx="4457698" cy="33432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Сюжетно-ролевая игра «Больница»</a:t>
            </a:r>
            <a:endParaRPr lang="ru-RU" sz="2800" b="1" dirty="0"/>
          </a:p>
        </p:txBody>
      </p:sp>
      <p:pic>
        <p:nvPicPr>
          <p:cNvPr id="4" name="Содержимое 3" descr="SAM_16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733800" cy="3429000"/>
          </a:xfrm>
        </p:spPr>
      </p:pic>
      <p:pic>
        <p:nvPicPr>
          <p:cNvPr id="5" name="Рисунок 4" descr="SAM_1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371600"/>
            <a:ext cx="4876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Сюжетно-ролевая игра «Автобус»</a:t>
            </a:r>
            <a:endParaRPr lang="ru-RU" dirty="0"/>
          </a:p>
        </p:txBody>
      </p:sp>
      <p:pic>
        <p:nvPicPr>
          <p:cNvPr id="6" name="Содержимое 5" descr="SAM_17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        Сюжетно-ролевая игра «Повара»</a:t>
            </a:r>
            <a:endParaRPr lang="ru-RU" sz="2800" b="1" dirty="0"/>
          </a:p>
        </p:txBody>
      </p:sp>
      <p:pic>
        <p:nvPicPr>
          <p:cNvPr id="4" name="Содержимое 3" descr="SAM_17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дидактической игры «Кто что делает?»</a:t>
            </a:r>
            <a:endParaRPr lang="ru-RU" dirty="0"/>
          </a:p>
        </p:txBody>
      </p:sp>
      <p:pic>
        <p:nvPicPr>
          <p:cNvPr id="4" name="Содержимое 3" descr="SAM_163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Фрагмент НОД по познавательно-речевому развитию </a:t>
            </a:r>
            <a:br>
              <a:rPr lang="ru-RU" sz="2400" b="1" dirty="0" smtClean="0"/>
            </a:br>
            <a:r>
              <a:rPr lang="ru-RU" sz="2400" b="1" dirty="0" smtClean="0"/>
              <a:t>« Знакомимся с профессиями»</a:t>
            </a:r>
            <a:endParaRPr lang="ru-RU" sz="2400" b="1" dirty="0"/>
          </a:p>
        </p:txBody>
      </p:sp>
      <p:pic>
        <p:nvPicPr>
          <p:cNvPr id="4" name="Содержимое 3" descr="SAM_166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4191000" cy="3124200"/>
          </a:xfrm>
        </p:spPr>
      </p:pic>
      <p:pic>
        <p:nvPicPr>
          <p:cNvPr id="5" name="Рисунок 4" descr="SAM_16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914400"/>
            <a:ext cx="2971800" cy="2590800"/>
          </a:xfrm>
          <a:prstGeom prst="rect">
            <a:avLst/>
          </a:prstGeom>
        </p:spPr>
      </p:pic>
      <p:pic>
        <p:nvPicPr>
          <p:cNvPr id="6" name="Рисунок 5" descr="SAM_16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3733800"/>
            <a:ext cx="4267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600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Знакомство с профессиями, используя книжки-раскраски.</a:t>
            </a:r>
            <a:endParaRPr lang="ru-RU" sz="2400" b="1" dirty="0"/>
          </a:p>
        </p:txBody>
      </p:sp>
      <p:pic>
        <p:nvPicPr>
          <p:cNvPr id="4" name="Содержимое 3" descr="SAM_165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2514600"/>
            <a:ext cx="3657600" cy="3505200"/>
          </a:xfrm>
        </p:spPr>
      </p:pic>
      <p:pic>
        <p:nvPicPr>
          <p:cNvPr id="5" name="Рисунок 4" descr="SAM_1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514600"/>
            <a:ext cx="4343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с родителями :</a:t>
            </a:r>
            <a:br>
              <a:rPr lang="ru-RU" b="1" dirty="0" smtClean="0"/>
            </a:br>
            <a:r>
              <a:rPr lang="ru-RU" b="1" dirty="0" smtClean="0"/>
              <a:t>-оформление папки- передвижки; </a:t>
            </a:r>
            <a:endParaRPr lang="ru-RU" b="1" dirty="0"/>
          </a:p>
        </p:txBody>
      </p:sp>
      <p:pic>
        <p:nvPicPr>
          <p:cNvPr id="4" name="Содержимое 3" descr="SAM_16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81200"/>
            <a:ext cx="6096000" cy="4038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r>
              <a:rPr lang="ru-RU" sz="3600" b="1" dirty="0" smtClean="0"/>
              <a:t>фотовыставка «Профессии наших мам». </a:t>
            </a:r>
            <a:endParaRPr lang="ru-RU" b="1" dirty="0"/>
          </a:p>
        </p:txBody>
      </p:sp>
      <p:pic>
        <p:nvPicPr>
          <p:cNvPr id="4" name="Содержимое 3" descr="SAM_17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ВИД ПРОЕКТА: краткосрочный.</a:t>
            </a:r>
          </a:p>
          <a:p>
            <a:r>
              <a:rPr lang="ru-RU" dirty="0" smtClean="0"/>
              <a:t>СРОКИ ПРОВЕДЕНИЯ: с 11.02- 22.02.2019г.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ru-RU" dirty="0" smtClean="0"/>
              <a:t>В результате работы над данным проектом  у малышей сложились положительные отношения к труду взрослых ,повысился интерес к трудовым действиям, к профессиям взрослых.</a:t>
            </a:r>
          </a:p>
          <a:p>
            <a:pPr lvl="1"/>
            <a:r>
              <a:rPr lang="ru-RU" dirty="0" smtClean="0"/>
              <a:t>У детей обогатился социальный опыт .</a:t>
            </a:r>
          </a:p>
          <a:p>
            <a:pPr lvl="1"/>
            <a:r>
              <a:rPr lang="ru-RU" dirty="0" smtClean="0"/>
              <a:t>Дети более активнее начали отражать полученные знания и впечатления  непосредственно в сюжетно-ролевых играх.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Проблема: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Низкий уровень представлений  воспитанников о мире профессий взрослых, малая активность детей в сюжетно-ролевых игр , отражающих труд взрослых , однообразие сюжета, не развит интерес к труду, при проведении бесед отмечается затруднение при ответах на вопросы «кем работает мама или папа». Дети не могут узнать, назвать орудия труда , имеющих отношения к выполнению профессиям.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Актуальность: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/>
          <a:lstStyle/>
          <a:p>
            <a:r>
              <a:rPr lang="ru-RU" dirty="0" smtClean="0"/>
              <a:t>Ознакомление детей младшего дошкольного возраста с трудом взрослых является сложным видом социально- личностного их развития , требующего специально-организованной деятельности и создание условий для самостоятельных игр . Систематическая работа по ознакомлению воспитанников с трудом взрослых оказывает огромное влияние на развития их социального опыта, воспитание положительного отношения и уважения к труду взрослых и их профессиям.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Цель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Дать детям конкретные знания и представления о труде ,доступном пониманию дошкольников 3-4 лет и воспитание положительного отношения к труду взрослых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Создать и поддерживать интерес малышей к деятельности взрослых;</a:t>
            </a:r>
          </a:p>
          <a:p>
            <a:r>
              <a:rPr lang="ru-RU" dirty="0" smtClean="0"/>
              <a:t>Обеспечить восприятие простейших трудовых действий их названия и соотношения к профессии;</a:t>
            </a:r>
          </a:p>
          <a:p>
            <a:r>
              <a:rPr lang="ru-RU" dirty="0" smtClean="0"/>
              <a:t>Помочь увидеть значимость труда взрослых в конкретных трудовых процессах;</a:t>
            </a:r>
          </a:p>
          <a:p>
            <a:r>
              <a:rPr lang="ru-RU" dirty="0" smtClean="0"/>
              <a:t>Воспитывать положительное отношение к результатам труда взрослых ;</a:t>
            </a:r>
          </a:p>
          <a:p>
            <a:r>
              <a:rPr lang="ru-RU" dirty="0" smtClean="0"/>
              <a:t>Побуждать к отражению полученных впечатлений в игре.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Экскурсия на прачку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SAM_15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3429000" cy="2971800"/>
          </a:xfrm>
        </p:spPr>
      </p:pic>
      <p:pic>
        <p:nvPicPr>
          <p:cNvPr id="5" name="Рисунок 4" descr="SAM_1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743200"/>
            <a:ext cx="3810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     Знакомство с трудом рабочего по стирке белья</a:t>
            </a:r>
            <a:endParaRPr lang="ru-RU" sz="2400" b="1" dirty="0"/>
          </a:p>
        </p:txBody>
      </p:sp>
      <p:pic>
        <p:nvPicPr>
          <p:cNvPr id="4" name="Содержимое 3" descr="SAM_15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95400"/>
            <a:ext cx="6096000" cy="4724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Экскурсия в мед. кабинет и наблюдение за трудом мед. сестры. </a:t>
            </a:r>
            <a:endParaRPr lang="ru-RU" sz="2800" b="1" dirty="0"/>
          </a:p>
        </p:txBody>
      </p:sp>
      <p:pic>
        <p:nvPicPr>
          <p:cNvPr id="4" name="Содержимое 3" descr="SAM_156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448477"/>
            <a:ext cx="3733800" cy="3504523"/>
          </a:xfrm>
        </p:spPr>
      </p:pic>
      <p:pic>
        <p:nvPicPr>
          <p:cNvPr id="5" name="Рисунок 4" descr="SAM_15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447800"/>
            <a:ext cx="4419600" cy="3886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342</Words>
  <PresentationFormat>Экран (4:3)</PresentationFormat>
  <Paragraphs>42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«ВСЕ ПРОФЕССИИ ХОРОШИ»</vt:lpstr>
      <vt:lpstr>Слайд 2</vt:lpstr>
      <vt:lpstr>                           Проблема: </vt:lpstr>
      <vt:lpstr>               Актуальность: </vt:lpstr>
      <vt:lpstr>                          Цель :</vt:lpstr>
      <vt:lpstr>                        Задачи:</vt:lpstr>
      <vt:lpstr>                       Экскурсия на прачку</vt:lpstr>
      <vt:lpstr>      Знакомство с трудом рабочего по стирке белья</vt:lpstr>
      <vt:lpstr>Экскурсия в мед. кабинет и наблюдение за трудом мед. сестры. </vt:lpstr>
      <vt:lpstr>Слайд 10</vt:lpstr>
      <vt:lpstr>Экскурсия на кухню и знакомство с профессией повара</vt:lpstr>
      <vt:lpstr>            Сюжетно-ролевая игра «Больница»</vt:lpstr>
      <vt:lpstr>Сюжетно-ролевая игра «Автобус»</vt:lpstr>
      <vt:lpstr>          Сюжетно-ролевая игра «Повара»</vt:lpstr>
      <vt:lpstr>Проведение дидактической игры «Кто что делает?»</vt:lpstr>
      <vt:lpstr>Фрагмент НОД по познавательно-речевому развитию  « Знакомимся с профессиями»</vt:lpstr>
      <vt:lpstr>       Знакомство с профессиями, используя книжки-раскраски.</vt:lpstr>
      <vt:lpstr>Работа с родителями : -оформление папки- передвижки; </vt:lpstr>
      <vt:lpstr>-фотовыставка «Профессии наших мам». </vt:lpstr>
      <vt:lpstr>Результат: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63</cp:revision>
  <dcterms:created xsi:type="dcterms:W3CDTF">2017-05-13T16:28:43Z</dcterms:created>
  <dcterms:modified xsi:type="dcterms:W3CDTF">2019-02-20T16:53:46Z</dcterms:modified>
</cp:coreProperties>
</file>