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0E20D-3019-43DF-A3C3-DF0021E383B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A00B6-062D-413D-BFA9-1545643B7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96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00B6-062D-413D-BFA9-1545643B76B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53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0423C02-442F-4667-911C-B0FA9DCF137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205F-2074-4A05-8009-C1034A304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C02-442F-4667-911C-B0FA9DCF137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205F-2074-4A05-8009-C1034A304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C02-442F-4667-911C-B0FA9DCF137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205F-2074-4A05-8009-C1034A304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C02-442F-4667-911C-B0FA9DCF137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205F-2074-4A05-8009-C1034A304964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C02-442F-4667-911C-B0FA9DCF137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205F-2074-4A05-8009-C1034A30496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C02-442F-4667-911C-B0FA9DCF137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205F-2074-4A05-8009-C1034A30496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C02-442F-4667-911C-B0FA9DCF137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205F-2074-4A05-8009-C1034A304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C02-442F-4667-911C-B0FA9DCF137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205F-2074-4A05-8009-C1034A30496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C02-442F-4667-911C-B0FA9DCF137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205F-2074-4A05-8009-C1034A304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C02-442F-4667-911C-B0FA9DCF137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205F-2074-4A05-8009-C1034A30496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C02-442F-4667-911C-B0FA9DCF137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205F-2074-4A05-8009-C1034A304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0423C02-442F-4667-911C-B0FA9DCF137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221205F-2074-4A05-8009-C1034A3049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16832"/>
            <a:ext cx="6768752" cy="128168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prstTxWarp prst="textPlain">
              <a:avLst>
                <a:gd name="adj" fmla="val 50141"/>
              </a:avLst>
            </a:prstTxWarp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Мордовская кухня </a:t>
            </a:r>
            <a:endParaRPr lang="ru-RU" sz="18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Picture 2" descr="C:\Users\Александр\Desktop\170_ 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3247628"/>
            <a:ext cx="2232248" cy="1723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Александр\Desktop\parenki_iz_bryukvy_s_klyukvo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48" y="3189337"/>
            <a:ext cx="2573788" cy="169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6887" y="515719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Подготовила воспитатель: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Ефремкина</a:t>
            </a:r>
            <a:r>
              <a:rPr lang="ru-RU" b="1" dirty="0" smtClean="0">
                <a:solidFill>
                  <a:srgbClr val="FF0000"/>
                </a:solidFill>
              </a:rPr>
              <a:t> А.Н.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935" y="2276872"/>
            <a:ext cx="3135017" cy="3384376"/>
          </a:xfrm>
        </p:spPr>
        <p:txBody>
          <a:bodyPr>
            <a:normAutofit/>
          </a:bodyPr>
          <a:lstStyle/>
          <a:p>
            <a:r>
              <a:rPr lang="ru-RU" dirty="0" smtClean="0"/>
              <a:t>Республика Мордовия. </a:t>
            </a:r>
            <a:br>
              <a:rPr lang="ru-RU" dirty="0" smtClean="0"/>
            </a:br>
            <a:r>
              <a:rPr lang="ru-RU" dirty="0" smtClean="0"/>
              <a:t>В нашем регионе проживает около 40% людей этой национальности.</a:t>
            </a:r>
            <a:endParaRPr lang="ru-RU" dirty="0"/>
          </a:p>
        </p:txBody>
      </p:sp>
      <p:pic>
        <p:nvPicPr>
          <p:cNvPr id="4" name="Picture 2" descr="C:\Users\idkseeanyone\Downloads\IHmmYIuI8q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2880320" cy="3201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400800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Кухня мордвы очень интересна и многообразна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3240360" cy="3312368"/>
          </a:xfrm>
        </p:spPr>
        <p:txBody>
          <a:bodyPr>
            <a:normAutofit/>
          </a:bodyPr>
          <a:lstStyle/>
          <a:p>
            <a:r>
              <a:rPr lang="ru-RU" sz="1400" dirty="0"/>
              <a:t>Блины в Мордовии всегда готовят высокими, а основой становится не только пшеничная мука, как привыкли мы, но и пшенка. Такое угощение хозяйки преподносят гостям и домочадцам на все праздники.</a:t>
            </a:r>
            <a:endParaRPr lang="ru-RU" sz="1300" dirty="0"/>
          </a:p>
        </p:txBody>
      </p:sp>
      <p:pic>
        <p:nvPicPr>
          <p:cNvPr id="1026" name="Picture 2" descr="C:\Users\idkseeanyone\Downloads\2oFZ_1fzfH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1786315" cy="3172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5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204864"/>
            <a:ext cx="4032448" cy="331236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Это ритуальное блюдо, которое всегда имело глубокий сакральный смысл. Ее готовили на крестины, считая, что здоровья у малыша будет столько много, сколько зернышек в кастрюле. Также блюдо готовят и на другие особые случаи: свадьба, поминки и пр.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5696" y="1052736"/>
            <a:ext cx="54526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Праздничная каша из пшена - </a:t>
            </a:r>
            <a:r>
              <a:rPr lang="ru-RU" sz="3200" b="1" dirty="0" err="1">
                <a:solidFill>
                  <a:srgbClr val="FF0000"/>
                </a:solidFill>
              </a:rPr>
              <a:t>Шонгарям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Users\idkseeanyone\Downloads\e82409eb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118925" cy="2079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8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5256584" cy="2880320"/>
          </a:xfrm>
        </p:spPr>
        <p:txBody>
          <a:bodyPr>
            <a:noAutofit/>
          </a:bodyPr>
          <a:lstStyle/>
          <a:p>
            <a:r>
              <a:rPr lang="ru-RU" sz="1200" dirty="0"/>
              <a:t>Медвежья </a:t>
            </a:r>
            <a:r>
              <a:rPr lang="ru-RU" sz="1200" dirty="0" smtClean="0"/>
              <a:t>лапа </a:t>
            </a:r>
            <a:r>
              <a:rPr lang="ru-RU" sz="1200" dirty="0"/>
              <a:t>— </a:t>
            </a:r>
            <a:r>
              <a:rPr lang="ru-RU" sz="1200" dirty="0" err="1"/>
              <a:t>овтонь</a:t>
            </a:r>
            <a:r>
              <a:rPr lang="ru-RU" sz="1200" dirty="0"/>
              <a:t> </a:t>
            </a:r>
            <a:r>
              <a:rPr lang="ru-RU" sz="1200" dirty="0" err="1"/>
              <a:t>лапат</a:t>
            </a:r>
            <a:r>
              <a:rPr lang="ru-RU" sz="1200" dirty="0"/>
              <a:t> (</a:t>
            </a:r>
            <a:r>
              <a:rPr lang="ru-RU" sz="1200" dirty="0" err="1"/>
              <a:t>офтонь</a:t>
            </a:r>
            <a:r>
              <a:rPr lang="ru-RU" sz="1200" dirty="0"/>
              <a:t> </a:t>
            </a:r>
            <a:r>
              <a:rPr lang="ru-RU" sz="1200" dirty="0" err="1"/>
              <a:t>мадят</a:t>
            </a:r>
            <a:r>
              <a:rPr lang="ru-RU" sz="1200" dirty="0" smtClean="0"/>
              <a:t>)</a:t>
            </a:r>
          </a:p>
          <a:p>
            <a:pPr indent="0">
              <a:buNone/>
            </a:pPr>
            <a:r>
              <a:rPr lang="ru-RU" sz="1200" dirty="0"/>
              <a:t>Самое известное второе блюдо — </a:t>
            </a:r>
            <a:r>
              <a:rPr lang="ru-RU" sz="1200" dirty="0" err="1"/>
              <a:t>овтонь</a:t>
            </a:r>
            <a:r>
              <a:rPr lang="ru-RU" sz="1200" dirty="0"/>
              <a:t> </a:t>
            </a:r>
            <a:r>
              <a:rPr lang="ru-RU" sz="1200" dirty="0" err="1"/>
              <a:t>лапат</a:t>
            </a:r>
            <a:r>
              <a:rPr lang="ru-RU" sz="1200" dirty="0"/>
              <a:t> (</a:t>
            </a:r>
            <a:r>
              <a:rPr lang="ru-RU" sz="1200" dirty="0" err="1"/>
              <a:t>эрз</a:t>
            </a:r>
            <a:r>
              <a:rPr lang="ru-RU" sz="1200" dirty="0"/>
              <a:t>.) или </a:t>
            </a:r>
            <a:r>
              <a:rPr lang="ru-RU" sz="1200" dirty="0" err="1"/>
              <a:t>офтонь</a:t>
            </a:r>
            <a:r>
              <a:rPr lang="ru-RU" sz="1200" dirty="0"/>
              <a:t> </a:t>
            </a:r>
            <a:r>
              <a:rPr lang="ru-RU" sz="1200" dirty="0" err="1"/>
              <a:t>мадят</a:t>
            </a:r>
            <a:r>
              <a:rPr lang="ru-RU" sz="1200" dirty="0"/>
              <a:t> (мокш.), или «медвежья лапа». Это непременная фирменная изюминка любого кафе и ресторана Мордовии, предлагающего своим посетителям блюда национальной кухни. У блюда есть своя история. Давным-давно одному простому мордовскому парню не разрешали жениться до тех пор, пока он не убьет на охоте медведя, и, согласно местному обычаю, не станет настоящим мужчиной. В итоге медведя он убил и зажарил его лапу в подарок невесте. В наши дни медвежью лапу из медвежатины не готовят. Для его приготовления используют говядину, печенку и свинину. Добавляют яйца, специи, лук и замешивают фарш как для котлет. А сверху выкладывают ржаные сухарики, которые символизируют когти медведя.</a:t>
            </a:r>
          </a:p>
        </p:txBody>
      </p:sp>
      <p:pic>
        <p:nvPicPr>
          <p:cNvPr id="8194" name="Picture 2" descr="C:\Users\idkseeanyone\Downloads\13958-ed4_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2413068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33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8884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Цёмарат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– мордовские пельмени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76872"/>
            <a:ext cx="4248472" cy="331236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отличие от привычных нам пельменей, мордовские всегда готовятся из рубленного мяса. Оно должно быть достаточно жирным. В качестве начинки использовалась зайчатина или свинина. Иногда использовали даже кусочки сала. Отличает пельмешки и способ лепки. Готовые изделия выглядят, как маленькие треугольники.</a:t>
            </a:r>
          </a:p>
        </p:txBody>
      </p:sp>
      <p:pic>
        <p:nvPicPr>
          <p:cNvPr id="4098" name="Picture 2" descr="C:\Users\idkseeanyone\Downloads\e8249310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11" y="2636912"/>
            <a:ext cx="2922169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1683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Пьянящая поза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3272408" cy="3048001"/>
          </a:xfrm>
        </p:spPr>
        <p:txBody>
          <a:bodyPr>
            <a:normAutofit fontScale="70000" lnSpcReduction="20000"/>
          </a:bodyPr>
          <a:lstStyle/>
          <a:p>
            <a:pPr marL="285750" indent="-285750"/>
            <a:r>
              <a:rPr lang="ru-RU" dirty="0" smtClean="0"/>
              <a:t>Главный </a:t>
            </a:r>
            <a:r>
              <a:rPr lang="ru-RU" dirty="0"/>
              <a:t>герой на мордовском столе — это поза, напиток типа кваса из сахарной свеклы. Пить его может и стар и млад. Поза не содержит алкоголя и прекрасно утоляет жажду в жаркий день. В Мордовии несколько раз делались попытки организовать промышленный выпуск позы, однако все они закончились неудачей — слишком уникальна технология производства.</a:t>
            </a:r>
          </a:p>
        </p:txBody>
      </p:sp>
      <p:pic>
        <p:nvPicPr>
          <p:cNvPr id="5122" name="Picture 2" descr="C:\Users\idkseeanyone\Downloads\plRfofNDQ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3043165" cy="2003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30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8884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Паренки</a:t>
            </a:r>
            <a:r>
              <a:rPr lang="ru-RU" b="1" dirty="0">
                <a:solidFill>
                  <a:srgbClr val="FF0000"/>
                </a:solidFill>
              </a:rPr>
              <a:t> из брусники и репы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2912368" cy="304800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Репа в мордвинской кухне очень давно, поэтому ее часто включали в самые разные блюда. </a:t>
            </a:r>
            <a:r>
              <a:rPr lang="ru-RU" dirty="0" err="1"/>
              <a:t>Паренки</a:t>
            </a:r>
            <a:r>
              <a:rPr lang="ru-RU" dirty="0"/>
              <a:t> считались вкусным, витаминным лакомство, которое можно использовать, как на десерт, так и в качестве гарнира. Кроме репы, иногда использовали редьку или брюкву.</a:t>
            </a:r>
          </a:p>
        </p:txBody>
      </p:sp>
      <p:pic>
        <p:nvPicPr>
          <p:cNvPr id="6146" name="Picture 2" descr="C:\Users\idkseeanyone\Downloads\e8254a505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98" y="2780928"/>
            <a:ext cx="3580941" cy="2010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32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dkseeanyone\Downloads\dn1LiBL3v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4384089" cy="3288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980728"/>
            <a:ext cx="5976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FF0000"/>
                </a:solidFill>
              </a:rPr>
              <a:t>Вастомозонк</a:t>
            </a:r>
            <a:r>
              <a:rPr lang="ru-RU" sz="6600" b="1" dirty="0" smtClean="0">
                <a:solidFill>
                  <a:srgbClr val="FF0000"/>
                </a:solidFill>
              </a:rPr>
              <a:t>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2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410</Words>
  <Application>Microsoft Office PowerPoint</Application>
  <PresentationFormat>Экран (4:3)</PresentationFormat>
  <Paragraphs>18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Мордовская кухня </vt:lpstr>
      <vt:lpstr>Презентация PowerPoint</vt:lpstr>
      <vt:lpstr>Кухня мордвы очень интересна и многообразна</vt:lpstr>
      <vt:lpstr>Презентация PowerPoint</vt:lpstr>
      <vt:lpstr>Презентация PowerPoint</vt:lpstr>
      <vt:lpstr>Цёмарат – мордовские пельмени </vt:lpstr>
      <vt:lpstr>Пьянящая поза </vt:lpstr>
      <vt:lpstr>Паренки из брусники и репы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«Арзамасский гусь»</dc:title>
  <dc:creator>Александр</dc:creator>
  <cp:lastModifiedBy>vospital</cp:lastModifiedBy>
  <cp:revision>17</cp:revision>
  <dcterms:created xsi:type="dcterms:W3CDTF">2017-11-27T15:45:49Z</dcterms:created>
  <dcterms:modified xsi:type="dcterms:W3CDTF">2024-03-13T10:35:47Z</dcterms:modified>
</cp:coreProperties>
</file>