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87" r:id="rId7"/>
    <p:sldId id="261" r:id="rId8"/>
    <p:sldId id="286" r:id="rId9"/>
    <p:sldId id="262" r:id="rId10"/>
    <p:sldId id="266" r:id="rId11"/>
    <p:sldId id="263" r:id="rId12"/>
    <p:sldId id="264" r:id="rId13"/>
    <p:sldId id="296" r:id="rId14"/>
    <p:sldId id="265" r:id="rId15"/>
    <p:sldId id="295" r:id="rId16"/>
    <p:sldId id="269" r:id="rId17"/>
    <p:sldId id="293" r:id="rId18"/>
    <p:sldId id="294" r:id="rId19"/>
    <p:sldId id="270" r:id="rId20"/>
    <p:sldId id="271" r:id="rId21"/>
    <p:sldId id="272" r:id="rId22"/>
    <p:sldId id="273" r:id="rId23"/>
    <p:sldId id="274" r:id="rId24"/>
    <p:sldId id="297" r:id="rId25"/>
    <p:sldId id="298" r:id="rId26"/>
    <p:sldId id="276" r:id="rId27"/>
    <p:sldId id="277" r:id="rId28"/>
    <p:sldId id="278" r:id="rId29"/>
    <p:sldId id="279" r:id="rId30"/>
    <p:sldId id="280" r:id="rId31"/>
    <p:sldId id="288" r:id="rId32"/>
    <p:sldId id="289" r:id="rId33"/>
    <p:sldId id="281" r:id="rId34"/>
    <p:sldId id="282" r:id="rId35"/>
    <p:sldId id="292" r:id="rId36"/>
    <p:sldId id="283" r:id="rId37"/>
    <p:sldId id="284" r:id="rId38"/>
    <p:sldId id="285" r:id="rId39"/>
    <p:sldId id="290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E0977-E7EC-4892-8B01-CB375106BC4E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D10AC-E7C4-4331-BA11-D8401192C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D10AC-E7C4-4331-BA11-D8401192CF9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43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3sar.schoolrm.ru/sveden/employees/41767/62801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507288" cy="7670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928670"/>
            <a:ext cx="5688632" cy="539593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sz="4400" b="1" dirty="0" smtClean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9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9000" b="1" dirty="0" smtClean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6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Гуркиной</a:t>
            </a:r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Екатерины </a:t>
            </a:r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Михайловны,</a:t>
            </a:r>
            <a:endParaRPr lang="ru-RU" sz="6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воспитателя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муниципального автономного дошкольного образовательного учреждения городского округа Саранск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Центр развития ребёнка -  детский сад № 3»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Дата  рождения: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01.05.1990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высшее, МГПИ им. М.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Е.Евсевьева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Специальность: «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Олигофренопедагогика»  с доп.спец. «Логопедия»;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900" dirty="0" err="1" smtClean="0"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и учитель-логопед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КР  № 79733  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23 июня 2012 г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ФГБОУ ВО </a:t>
            </a:r>
            <a:b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«МГПУ им. М.Е.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 программе « Педагогическая деятельность в дошкольном образовании: развитие детей раннего и дошкольного возраста» 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132415524069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2022 г.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12 лет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2 года</a:t>
            </a:r>
          </a:p>
          <a:p>
            <a:pPr>
              <a:buClr>
                <a:srgbClr val="595D63"/>
              </a:buClr>
            </a:pPr>
            <a:r>
              <a:rPr lang="ru-RU" sz="2900" b="1" dirty="0" smtClean="0">
                <a:latin typeface="Times New Roman" pitchFamily="18" charset="0"/>
                <a:cs typeface="Times New Roman" pitchFamily="18" charset="0"/>
              </a:rPr>
              <a:t>Звание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: не имею</a:t>
            </a:r>
            <a:endParaRPr lang="ru-RU" sz="29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5" y="2132856"/>
            <a:ext cx="243027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портфолио\изображение_viber_2024-01-11_08-09-36-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7786742" cy="53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видетельство с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53393" cy="685800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портфолио\изображение_viber_2024-02-15_10-59-45-6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305800" cy="4143404"/>
          </a:xfrm>
        </p:spPr>
        <p:txBody>
          <a:bodyPr anchor="ctr">
            <a:normAutofit/>
          </a:bodyPr>
          <a:lstStyle/>
          <a:p>
            <a:pPr marL="45720" indent="0"/>
            <a:r>
              <a:rPr lang="ru-RU" sz="32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. Результаты участия воспитанников </a:t>
            </a: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в:</a:t>
            </a: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- акциях</a:t>
            </a:r>
            <a:b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- фестивалях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8" y="386507"/>
            <a:ext cx="440055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79389" cy="615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70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:\портфолио\изображение_viber_2024-01-12_20-27-21-9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337" y="0"/>
            <a:ext cx="4667346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20" y="7055"/>
            <a:ext cx="448660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22" y="16841"/>
            <a:ext cx="4432300" cy="684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" y="0"/>
            <a:ext cx="4718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17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диплом сов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25400"/>
            <a:ext cx="498657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2" y="59928"/>
            <a:ext cx="4248472" cy="64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566"/>
            <a:ext cx="4502610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683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144893" cy="527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758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643050"/>
            <a:ext cx="6429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6. Выступления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семинарах, секциях,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объединениях</a:t>
            </a:r>
            <a:endParaRPr lang="ru-RU" sz="36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Гуркиной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Екатерины Михайловны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МАДОУ «Центр развития ребенка - детский сад №3»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«Нравственно-патриотическое воспитание по средствам игры</a:t>
            </a:r>
            <a:r>
              <a:rPr lang="ru-RU" sz="2400" dirty="0" smtClean="0"/>
              <a:t>»</a:t>
            </a:r>
          </a:p>
          <a:p>
            <a:pPr algn="ctr">
              <a:buNone/>
            </a:pPr>
            <a:endParaRPr lang="ru-RU" sz="2400" dirty="0"/>
          </a:p>
          <a:p>
            <a:pPr algn="ctr">
              <a:buNone/>
            </a:pPr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ds3sar.schoolrm.ru/sveden/employees/41767/628013</a:t>
            </a:r>
            <a:endParaRPr lang="ru-RU" sz="2400" dirty="0" smtClean="0"/>
          </a:p>
          <a:p>
            <a:pPr algn="ctr">
              <a:buNone/>
            </a:pPr>
            <a:endParaRPr lang="ru-RU" sz="2400" dirty="0"/>
          </a:p>
          <a:p>
            <a:pPr algn="ctr">
              <a:buNone/>
            </a:pPr>
            <a:endParaRPr lang="ru-RU" sz="2400" dirty="0"/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58204" cy="13470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marL="182880" algn="ctr">
              <a:defRPr/>
            </a:pPr>
            <a:r>
              <a:rPr lang="ru-RU" sz="54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281" y="214290"/>
            <a:ext cx="435771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 стрелкой 3"/>
          <p:cNvCxnSpPr/>
          <p:nvPr/>
        </p:nvCxnSpPr>
        <p:spPr>
          <a:xfrm>
            <a:off x="5286380" y="450057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7" t="12120" r="28294" b="8383"/>
          <a:stretch/>
        </p:blipFill>
        <p:spPr bwMode="auto">
          <a:xfrm>
            <a:off x="0" y="116632"/>
            <a:ext cx="4888294" cy="66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785926"/>
            <a:ext cx="7143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7. Проведение </a:t>
            </a: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открытых </a:t>
            </a: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занятий,</a:t>
            </a: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мастер-классов</a:t>
            </a: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, мероприятий</a:t>
            </a:r>
            <a:endParaRPr lang="ru-RU" sz="40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9" t="22169" r="32301" b="18571"/>
          <a:stretch/>
        </p:blipFill>
        <p:spPr bwMode="auto">
          <a:xfrm>
            <a:off x="2411760" y="761999"/>
            <a:ext cx="4354286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15354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40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9" y="23678"/>
            <a:ext cx="45751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678"/>
            <a:ext cx="4353865" cy="683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0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320480" cy="602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689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764704"/>
            <a:ext cx="4140554" cy="61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571613"/>
            <a:ext cx="7358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40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5" t="22023" r="32313" b="18275"/>
          <a:stretch/>
        </p:blipFill>
        <p:spPr bwMode="auto">
          <a:xfrm>
            <a:off x="0" y="0"/>
            <a:ext cx="3001609" cy="424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4" t="12828" r="28295" b="14647"/>
          <a:stretch/>
        </p:blipFill>
        <p:spPr bwMode="auto">
          <a:xfrm>
            <a:off x="5711792" y="2355219"/>
            <a:ext cx="3432208" cy="460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4" t="13147" r="27708" b="8704"/>
          <a:stretch/>
        </p:blipFill>
        <p:spPr bwMode="auto">
          <a:xfrm>
            <a:off x="3001609" y="904156"/>
            <a:ext cx="2924572" cy="43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500174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endParaRPr lang="ru-RU" sz="4000" b="1" dirty="0" smtClean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</a:t>
            </a: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sz="40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510862"/>
          </a:xfrm>
        </p:spPr>
        <p:txBody>
          <a:bodyPr anchor="ctr"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 </a:t>
            </a:r>
            <a:b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экспериментальной</a:t>
            </a: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 деятельности</a:t>
            </a:r>
            <a:r>
              <a:rPr lang="ru-RU" sz="4000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 t="23915" r="32096" b="18096"/>
          <a:stretch/>
        </p:blipFill>
        <p:spPr bwMode="auto">
          <a:xfrm>
            <a:off x="179512" y="404664"/>
            <a:ext cx="4267200" cy="596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9" t="22592" r="32143" b="16666"/>
          <a:stretch/>
        </p:blipFill>
        <p:spPr bwMode="auto">
          <a:xfrm>
            <a:off x="4620935" y="404664"/>
            <a:ext cx="420481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 t="22222" r="32381" b="17884"/>
          <a:stretch/>
        </p:blipFill>
        <p:spPr bwMode="auto">
          <a:xfrm>
            <a:off x="251520" y="620486"/>
            <a:ext cx="4310743" cy="616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t="22699" r="32262" b="17408"/>
          <a:stretch/>
        </p:blipFill>
        <p:spPr bwMode="auto">
          <a:xfrm>
            <a:off x="4788024" y="620486"/>
            <a:ext cx="3962400" cy="616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61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9" t="22222" r="32262" b="18307"/>
          <a:stretch/>
        </p:blipFill>
        <p:spPr bwMode="auto">
          <a:xfrm>
            <a:off x="2627784" y="404664"/>
            <a:ext cx="4354287" cy="61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518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142985"/>
            <a:ext cx="57864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endParaRPr lang="ru-RU" sz="4000" b="1" dirty="0" smtClean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40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047711"/>
              </p:ext>
            </p:extLst>
          </p:nvPr>
        </p:nvGraphicFramePr>
        <p:xfrm>
          <a:off x="899592" y="1484784"/>
          <a:ext cx="3786784" cy="505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Acrobat Document" r:id="rId3" imgW="5667139" imgH="8019997" progId="AcroExch.Document.11">
                  <p:embed/>
                </p:oleObj>
              </mc:Choice>
              <mc:Fallback>
                <p:oleObj name="Acrobat Document" r:id="rId3" imgW="5667139" imgH="8019997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484784"/>
                        <a:ext cx="3786784" cy="5052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29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799862" cy="536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" y="0"/>
            <a:ext cx="4768850" cy="68580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4874"/>
            <a:ext cx="4885990" cy="688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728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714488"/>
            <a:ext cx="60007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endParaRPr lang="ru-RU" sz="4000" b="1" dirty="0" smtClean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40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  <a:endParaRPr lang="ru-RU" sz="40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портфолио\17-57-42-144756079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448"/>
            <a:ext cx="9144000" cy="651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ортфолио\13-06-21-14472106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20472" cy="619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248472" cy="566124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61" y="0"/>
            <a:ext cx="48132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6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: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" y="84107"/>
            <a:ext cx="2871609" cy="40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229224" cy="292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81" y="2780928"/>
            <a:ext cx="2880320" cy="401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072953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554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14" y="231407"/>
            <a:ext cx="4269166" cy="603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12891" r="28335" b="7851"/>
          <a:stretch/>
        </p:blipFill>
        <p:spPr bwMode="auto">
          <a:xfrm>
            <a:off x="-46118" y="231407"/>
            <a:ext cx="4680520" cy="658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5375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55749" cy="600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74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8305800" cy="1143008"/>
          </a:xfrm>
        </p:spPr>
        <p:txBody>
          <a:bodyPr/>
          <a:lstStyle/>
          <a:p>
            <a:pPr marL="45720" indent="0" algn="ctr"/>
            <a:r>
              <a:rPr lang="ru-RU" sz="5400" b="1" dirty="0" smtClean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5400" b="1" dirty="0">
              <a:solidFill>
                <a:srgbClr val="00339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4" t="14989" r="28235" b="8322"/>
          <a:stretch/>
        </p:blipFill>
        <p:spPr bwMode="auto">
          <a:xfrm>
            <a:off x="2483768" y="980728"/>
            <a:ext cx="4032448" cy="552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3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портфолио\стать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830756" cy="664371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портфолио\соде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357686" cy="6643710"/>
          </a:xfrm>
          <a:prstGeom prst="rect">
            <a:avLst/>
          </a:prstGeom>
          <a:noFill/>
        </p:spPr>
      </p:pic>
      <p:cxnSp>
        <p:nvCxnSpPr>
          <p:cNvPr id="5" name="Прямая со стрелкой 4"/>
          <p:cNvCxnSpPr/>
          <p:nvPr/>
        </p:nvCxnSpPr>
        <p:spPr>
          <a:xfrm>
            <a:off x="5072066" y="285749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494</TotalTime>
  <Words>185</Words>
  <Application>Microsoft Office PowerPoint</Application>
  <PresentationFormat>Экран (4:3)</PresentationFormat>
  <Paragraphs>48</Paragraphs>
  <Slides>40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Calibri</vt:lpstr>
      <vt:lpstr>Constantia</vt:lpstr>
      <vt:lpstr>Times New Roman</vt:lpstr>
      <vt:lpstr>Wingdings 2</vt:lpstr>
      <vt:lpstr>Поток</vt:lpstr>
      <vt:lpstr>Acrobat Document</vt:lpstr>
      <vt:lpstr>Министерство образования Республики Мордовия</vt:lpstr>
      <vt:lpstr>  Наличие собственного инновационного педагогического опыта</vt:lpstr>
      <vt:lpstr>1. Участие в инновационной    и экспериментальной  деятельности </vt:lpstr>
      <vt:lpstr>Презентация PowerPoint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- конкурсах; - выставках; - турнирах; - соревнованиях; - акциях -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Пользователь</dc:creator>
  <cp:lastModifiedBy>Пользователь</cp:lastModifiedBy>
  <cp:revision>52</cp:revision>
  <dcterms:created xsi:type="dcterms:W3CDTF">2024-02-15T14:27:49Z</dcterms:created>
  <dcterms:modified xsi:type="dcterms:W3CDTF">2024-02-19T11:25:57Z</dcterms:modified>
</cp:coreProperties>
</file>