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9" r:id="rId6"/>
    <p:sldId id="268" r:id="rId7"/>
    <p:sldId id="258" r:id="rId8"/>
    <p:sldId id="259" r:id="rId9"/>
    <p:sldId id="260" r:id="rId10"/>
    <p:sldId id="261" r:id="rId11"/>
    <p:sldId id="262" r:id="rId12"/>
    <p:sldId id="270" r:id="rId13"/>
    <p:sldId id="263" r:id="rId14"/>
    <p:sldId id="264" r:id="rId15"/>
    <p:sldId id="26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226D-B873-41DE-A7FE-7E78849764A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3783-217C-4D16-AA19-A0F102EB8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8998"/>
      </p:ext>
    </p:extLst>
  </p:cSld>
  <p:clrMapOvr>
    <a:masterClrMapping/>
  </p:clrMapOvr>
  <p:transition spd="slow" advClick="0" advTm="4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226D-B873-41DE-A7FE-7E78849764A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3783-217C-4D16-AA19-A0F102EB8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959852"/>
      </p:ext>
    </p:extLst>
  </p:cSld>
  <p:clrMapOvr>
    <a:masterClrMapping/>
  </p:clrMapOvr>
  <p:transition spd="slow" advClick="0" advTm="4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226D-B873-41DE-A7FE-7E78849764A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3783-217C-4D16-AA19-A0F102EB8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78071"/>
      </p:ext>
    </p:extLst>
  </p:cSld>
  <p:clrMapOvr>
    <a:masterClrMapping/>
  </p:clrMapOvr>
  <p:transition spd="slow" advClick="0" advTm="4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226D-B873-41DE-A7FE-7E78849764A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3783-217C-4D16-AA19-A0F102EB8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300826"/>
      </p:ext>
    </p:extLst>
  </p:cSld>
  <p:clrMapOvr>
    <a:masterClrMapping/>
  </p:clrMapOvr>
  <p:transition spd="slow" advClick="0" advTm="4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226D-B873-41DE-A7FE-7E78849764A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3783-217C-4D16-AA19-A0F102EB8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462502"/>
      </p:ext>
    </p:extLst>
  </p:cSld>
  <p:clrMapOvr>
    <a:masterClrMapping/>
  </p:clrMapOvr>
  <p:transition spd="slow" advClick="0" advTm="4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226D-B873-41DE-A7FE-7E78849764A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3783-217C-4D16-AA19-A0F102EB8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97471"/>
      </p:ext>
    </p:extLst>
  </p:cSld>
  <p:clrMapOvr>
    <a:masterClrMapping/>
  </p:clrMapOvr>
  <p:transition spd="slow" advClick="0" advTm="4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226D-B873-41DE-A7FE-7E78849764A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3783-217C-4D16-AA19-A0F102EB8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783501"/>
      </p:ext>
    </p:extLst>
  </p:cSld>
  <p:clrMapOvr>
    <a:masterClrMapping/>
  </p:clrMapOvr>
  <p:transition spd="slow" advClick="0" advTm="4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226D-B873-41DE-A7FE-7E78849764A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3783-217C-4D16-AA19-A0F102EB8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623973"/>
      </p:ext>
    </p:extLst>
  </p:cSld>
  <p:clrMapOvr>
    <a:masterClrMapping/>
  </p:clrMapOvr>
  <p:transition spd="slow" advClick="0" advTm="4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226D-B873-41DE-A7FE-7E78849764A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3783-217C-4D16-AA19-A0F102EB8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361514"/>
      </p:ext>
    </p:extLst>
  </p:cSld>
  <p:clrMapOvr>
    <a:masterClrMapping/>
  </p:clrMapOvr>
  <p:transition spd="slow" advClick="0" advTm="4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226D-B873-41DE-A7FE-7E78849764A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3783-217C-4D16-AA19-A0F102EB8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883300"/>
      </p:ext>
    </p:extLst>
  </p:cSld>
  <p:clrMapOvr>
    <a:masterClrMapping/>
  </p:clrMapOvr>
  <p:transition spd="slow" advClick="0" advTm="4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226D-B873-41DE-A7FE-7E78849764A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3783-217C-4D16-AA19-A0F102EB8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984676"/>
      </p:ext>
    </p:extLst>
  </p:cSld>
  <p:clrMapOvr>
    <a:masterClrMapping/>
  </p:clrMapOvr>
  <p:transition spd="slow" advClick="0" advTm="4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1226D-B873-41DE-A7FE-7E78849764A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43783-217C-4D16-AA19-A0F102EB8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5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Веселый фон - танцевальная игра начало_(tropic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50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34607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96" y="0"/>
            <a:ext cx="7592704" cy="68580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6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4478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2543"/>
            <a:ext cx="5786651" cy="544545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1" y="1412542"/>
            <a:ext cx="5982269" cy="544545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3080"/>
            <a:ext cx="12192000" cy="39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53263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09" y="256133"/>
            <a:ext cx="6431215" cy="64449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6" y="109181"/>
            <a:ext cx="5281684" cy="65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20227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1" y="736979"/>
            <a:ext cx="5854890" cy="54318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5343"/>
            <a:ext cx="6373504" cy="57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82527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5" y="641445"/>
            <a:ext cx="5595581" cy="562287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46" y="545911"/>
            <a:ext cx="6159690" cy="631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26028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79101597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50125"/>
            <a:ext cx="5180462" cy="652363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91" y="211540"/>
            <a:ext cx="5136109" cy="6400800"/>
          </a:xfrm>
        </p:spPr>
      </p:pic>
    </p:spTree>
    <p:extLst>
      <p:ext uri="{BB962C8B-B14F-4D97-AF65-F5344CB8AC3E}">
        <p14:creationId xmlns:p14="http://schemas.microsoft.com/office/powerpoint/2010/main" val="2399413062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09" y="269589"/>
            <a:ext cx="9717206" cy="6390518"/>
          </a:xfrm>
        </p:spPr>
      </p:pic>
    </p:spTree>
    <p:extLst>
      <p:ext uri="{BB962C8B-B14F-4D97-AF65-F5344CB8AC3E}">
        <p14:creationId xmlns:p14="http://schemas.microsoft.com/office/powerpoint/2010/main" val="3751233129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573206"/>
            <a:ext cx="6229414" cy="550004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22" y="0"/>
            <a:ext cx="589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91308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6" y="136478"/>
            <a:ext cx="6933062" cy="637350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73" y="365125"/>
            <a:ext cx="5736609" cy="637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2943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5660"/>
            <a:ext cx="10515600" cy="6264321"/>
          </a:xfrm>
        </p:spPr>
      </p:pic>
    </p:spTree>
    <p:extLst>
      <p:ext uri="{BB962C8B-B14F-4D97-AF65-F5344CB8AC3E}">
        <p14:creationId xmlns:p14="http://schemas.microsoft.com/office/powerpoint/2010/main" val="127151667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58" y="177420"/>
            <a:ext cx="5850009" cy="618243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62"/>
            <a:ext cx="6105241" cy="669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536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6887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79" y="296887"/>
            <a:ext cx="7697338" cy="653727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74" y="-177421"/>
            <a:ext cx="4858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7656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12"/>
            <a:ext cx="6373504" cy="63052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70" y="0"/>
            <a:ext cx="5914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47416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0</Words>
  <Application>Microsoft Office PowerPoint</Application>
  <PresentationFormat>Широкоэкранный</PresentationFormat>
  <Paragraphs>0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Якимова</dc:creator>
  <cp:lastModifiedBy>Юлия Якимова</cp:lastModifiedBy>
  <cp:revision>12</cp:revision>
  <dcterms:created xsi:type="dcterms:W3CDTF">2022-06-17T16:28:45Z</dcterms:created>
  <dcterms:modified xsi:type="dcterms:W3CDTF">2022-06-17T19:02:53Z</dcterms:modified>
</cp:coreProperties>
</file>