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9" r:id="rId9"/>
    <p:sldId id="267" r:id="rId10"/>
    <p:sldId id="271" r:id="rId11"/>
    <p:sldId id="263" r:id="rId12"/>
    <p:sldId id="264" r:id="rId13"/>
    <p:sldId id="266" r:id="rId14"/>
    <p:sldId id="265" r:id="rId15"/>
    <p:sldId id="270" r:id="rId16"/>
    <p:sldId id="26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ransition spd="slow">
    <p:wip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153" y="180305"/>
            <a:ext cx="12101848" cy="888642"/>
          </a:xfrm>
        </p:spPr>
        <p:txBody>
          <a:bodyPr>
            <a:noAutofit/>
          </a:bodyPr>
          <a:lstStyle/>
          <a:p>
            <a:pPr algn="ctr"/>
            <a:r>
              <a:rPr lang="ru-RU" sz="1800" dirty="0"/>
              <a:t>Муниципальное бюджетное дошкольное образовательное </a:t>
            </a:r>
            <a:r>
              <a:rPr lang="ru-RU" sz="1800" dirty="0" smtClean="0"/>
              <a:t>учреждение</a:t>
            </a:r>
            <a:br>
              <a:rPr lang="ru-RU" sz="1800" dirty="0" smtClean="0"/>
            </a:br>
            <a:r>
              <a:rPr lang="ru-RU" sz="1800" dirty="0" smtClean="0"/>
              <a:t> </a:t>
            </a:r>
            <a:r>
              <a:rPr lang="ru-RU" sz="1800" dirty="0"/>
              <a:t>«</a:t>
            </a:r>
            <a:r>
              <a:rPr lang="ru-RU" sz="1800" dirty="0" err="1"/>
              <a:t>Большеигнатовский</a:t>
            </a:r>
            <a:r>
              <a:rPr lang="ru-RU" sz="1800" dirty="0"/>
              <a:t> детский сад комбинированного вида»</a:t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58377" y="1748973"/>
            <a:ext cx="5344733" cy="2582690"/>
          </a:xfrm>
        </p:spPr>
        <p:txBody>
          <a:bodyPr/>
          <a:lstStyle/>
          <a:p>
            <a:r>
              <a:rPr lang="ru-RU" b="1" i="1" dirty="0"/>
              <a:t>В И З И Т Н А Я       К А Р Т О Ч К А</a:t>
            </a:r>
            <a:endParaRPr lang="ru-RU" dirty="0"/>
          </a:p>
          <a:p>
            <a:r>
              <a:rPr lang="ru-RU" b="1" i="1" dirty="0"/>
              <a:t>Учителя-логопеда МБДОУ «</a:t>
            </a:r>
            <a:r>
              <a:rPr lang="ru-RU" b="1" i="1" dirty="0" err="1" smtClean="0"/>
              <a:t>Большеигнатовский</a:t>
            </a:r>
            <a:r>
              <a:rPr lang="ru-RU" b="1" i="1" dirty="0" smtClean="0"/>
              <a:t> детский сад </a:t>
            </a:r>
            <a:r>
              <a:rPr lang="ru-RU" b="1" i="1" dirty="0"/>
              <a:t>комбинированного вида»</a:t>
            </a:r>
            <a:endParaRPr lang="ru-RU" dirty="0"/>
          </a:p>
          <a:p>
            <a:r>
              <a:rPr lang="en-US" b="1" i="1" dirty="0"/>
              <a:t>I</a:t>
            </a:r>
            <a:r>
              <a:rPr lang="ru-RU" b="1" i="1" dirty="0"/>
              <a:t> квалификационной категории </a:t>
            </a:r>
            <a:endParaRPr lang="ru-RU" dirty="0"/>
          </a:p>
          <a:p>
            <a:r>
              <a:rPr lang="ru-RU" b="1" i="1" dirty="0" err="1"/>
              <a:t>Макшаевой</a:t>
            </a:r>
            <a:r>
              <a:rPr lang="ru-RU" b="1" i="1" dirty="0"/>
              <a:t> Марины Александровны</a:t>
            </a:r>
            <a:endParaRPr lang="ru-RU" dirty="0"/>
          </a:p>
          <a:p>
            <a:endParaRPr lang="ru-RU" dirty="0"/>
          </a:p>
        </p:txBody>
      </p:sp>
      <p:pic>
        <p:nvPicPr>
          <p:cNvPr id="2052" name="Picture 4" descr="P1210789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06" y="1068947"/>
            <a:ext cx="3591618" cy="479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32856" y="5237158"/>
            <a:ext cx="30694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«Лучший способ сделать детей хорошими – сделать их счастливыми»</a:t>
            </a:r>
            <a:endParaRPr lang="ru-RU" dirty="0">
              <a:solidFill>
                <a:srgbClr val="000000"/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84505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8154" y="642189"/>
            <a:ext cx="6307603" cy="4869481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Участвовала в «межкультурном диалоге народов </a:t>
            </a:r>
            <a:r>
              <a:rPr lang="ru-RU" sz="3200" dirty="0" err="1" smtClean="0"/>
              <a:t>россии</a:t>
            </a:r>
            <a:r>
              <a:rPr lang="ru-RU" sz="3200" smtClean="0"/>
              <a:t>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65" y="250901"/>
            <a:ext cx="4444405" cy="6286683"/>
          </a:xfrm>
        </p:spPr>
      </p:pic>
    </p:spTree>
    <p:extLst>
      <p:ext uri="{BB962C8B-B14F-4D97-AF65-F5344CB8AC3E}">
        <p14:creationId xmlns:p14="http://schemas.microsoft.com/office/powerpoint/2010/main" val="42203642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4233" y="5965825"/>
            <a:ext cx="9788298" cy="492882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У ромы </a:t>
            </a:r>
            <a:r>
              <a:rPr lang="ru-RU" sz="2000" dirty="0" err="1" smtClean="0"/>
              <a:t>малюкова</a:t>
            </a:r>
            <a:r>
              <a:rPr lang="ru-RU" sz="2000" dirty="0" smtClean="0"/>
              <a:t> 1 место – за стихотворение о неизвестном солдате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86" y="1782879"/>
            <a:ext cx="5323758" cy="39928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680" y="151197"/>
            <a:ext cx="6183458" cy="463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285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794" y="5960534"/>
            <a:ext cx="12086206" cy="605366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Настоящие артисты!  призеры Республиканского конкурса «влюбленные в чтение»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0" y="207434"/>
            <a:ext cx="76708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688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1725" y="5936343"/>
            <a:ext cx="10293350" cy="921657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Открытое занятие для родителей логопедической группы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0" y="183243"/>
            <a:ext cx="76708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750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3712" y="6014961"/>
            <a:ext cx="6995887" cy="741439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Развиваем речь, изучая народный фольклор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80975"/>
            <a:ext cx="5634566" cy="42259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766" y="1663699"/>
            <a:ext cx="5884334" cy="441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664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9912" y="5275080"/>
            <a:ext cx="13184188" cy="130386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Выступила с докладом на муниципальном семинаре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84" y="825499"/>
            <a:ext cx="9669716" cy="4449581"/>
          </a:xfrm>
        </p:spPr>
      </p:pic>
    </p:spTree>
    <p:extLst>
      <p:ext uri="{BB962C8B-B14F-4D97-AF65-F5344CB8AC3E}">
        <p14:creationId xmlns:p14="http://schemas.microsoft.com/office/powerpoint/2010/main" val="117281992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5240" y="2417838"/>
            <a:ext cx="6906760" cy="185541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Теперь знакомы вы с профессией прекрасной, </a:t>
            </a:r>
            <a:br>
              <a:rPr lang="ru-RU" sz="2000" dirty="0" smtClean="0"/>
            </a:br>
            <a:r>
              <a:rPr lang="ru-RU" sz="2000" dirty="0" smtClean="0"/>
              <a:t>вам лишь осталось постучаться в кабинет </a:t>
            </a:r>
            <a:r>
              <a:rPr lang="ru-RU" sz="2000" dirty="0" err="1" smtClean="0"/>
              <a:t>Большеигнатовского</a:t>
            </a:r>
            <a:r>
              <a:rPr lang="ru-RU" sz="2000" dirty="0" smtClean="0"/>
              <a:t>  детсада,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с табличкой скромной «логопед</a:t>
            </a:r>
            <a:r>
              <a:rPr lang="ru-RU" sz="2000" dirty="0" smtClean="0"/>
              <a:t>».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45" y="290286"/>
            <a:ext cx="4582886" cy="611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503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5513" y="5924282"/>
            <a:ext cx="6618109" cy="82424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Четверть века – любимой профессии!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5838" y="1083678"/>
            <a:ext cx="5300868" cy="39756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261" y="421069"/>
            <a:ext cx="3975652" cy="53008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40708" y="5739615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1993год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646523" y="5742598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2018год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6193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9185" y="5813856"/>
            <a:ext cx="10662075" cy="831643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Коллектив детского сада. Коллеги с которыми начинала работать  </a:t>
            </a:r>
            <a:endParaRPr lang="ru-RU" sz="2000" dirty="0"/>
          </a:p>
        </p:txBody>
      </p:sp>
      <p:pic>
        <p:nvPicPr>
          <p:cNvPr id="5123" name="Picture 3" descr="IMG_20170302_212515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205" y="416885"/>
            <a:ext cx="6396037" cy="5040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4983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801" y="-56706"/>
            <a:ext cx="13615182" cy="103698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      </a:t>
            </a:r>
            <a:r>
              <a:rPr lang="ru-RU" sz="2000" dirty="0"/>
              <a:t>Самая стойкая </a:t>
            </a:r>
            <a:r>
              <a:rPr lang="ru-RU" sz="2000" dirty="0" smtClean="0"/>
              <a:t>участница-Конкурса «Воспитатель года» с 2007 года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35" y="980282"/>
            <a:ext cx="5527040" cy="41351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484" y="980282"/>
            <a:ext cx="5868473" cy="4135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0468" y="5228822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2014 год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341215" y="5228822"/>
            <a:ext cx="1275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2017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5773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5141" y="5685067"/>
            <a:ext cx="4621886" cy="805885"/>
          </a:xfrm>
        </p:spPr>
        <p:txBody>
          <a:bodyPr>
            <a:normAutofit/>
          </a:bodyPr>
          <a:lstStyle/>
          <a:p>
            <a:r>
              <a:rPr lang="ru-RU" sz="2000" dirty="0" smtClean="0"/>
              <a:t>«Готов к труду и обороне»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05" y="643944"/>
            <a:ext cx="5761149" cy="43208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086" y="831258"/>
            <a:ext cx="5436465" cy="394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092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925" y="6052049"/>
            <a:ext cx="11220159" cy="62411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Наш ансамбль художественной самодеятельности-местная знаменитость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42" y="163184"/>
            <a:ext cx="7542727" cy="565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18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10" y="5761039"/>
            <a:ext cx="6332260" cy="498324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Могу быть «тучей дождевой», могу-»зимой»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76" y="657625"/>
            <a:ext cx="4201302" cy="56017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620" y="153328"/>
            <a:ext cx="6594088" cy="494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76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826" y="6142267"/>
            <a:ext cx="11357534" cy="715733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Конкурс чтецов-посвящённый дню матери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71" y="148107"/>
            <a:ext cx="8019245" cy="601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09007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869" y="5904964"/>
            <a:ext cx="11391673" cy="839411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Участвовала во всероссийском образовательном конкурсе 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885" y="110180"/>
            <a:ext cx="8505640" cy="601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330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170</TotalTime>
  <Words>165</Words>
  <Application>Microsoft Office PowerPoint</Application>
  <PresentationFormat>Широкоэкранный</PresentationFormat>
  <Paragraphs>25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 Unicode MS</vt:lpstr>
      <vt:lpstr>Century Gothic</vt:lpstr>
      <vt:lpstr>Wingdings 3</vt:lpstr>
      <vt:lpstr>Сектор</vt:lpstr>
      <vt:lpstr>Муниципальное бюджетное дошкольное образовательное учреждение  «Большеигнатовский детский сад комбинированного вида» </vt:lpstr>
      <vt:lpstr>Четверть века – любимой профессии!</vt:lpstr>
      <vt:lpstr>Коллектив детского сада. Коллеги с которыми начинала работать  </vt:lpstr>
      <vt:lpstr>      Самая стойкая участница-Конкурса «Воспитатель года» с 2007 года</vt:lpstr>
      <vt:lpstr>«Готов к труду и обороне»</vt:lpstr>
      <vt:lpstr>Наш ансамбль художественной самодеятельности-местная знаменитость</vt:lpstr>
      <vt:lpstr>Могу быть «тучей дождевой», могу-»зимой»</vt:lpstr>
      <vt:lpstr>Конкурс чтецов-посвящённый дню матери</vt:lpstr>
      <vt:lpstr>Участвовала во всероссийском образовательном конкурсе </vt:lpstr>
      <vt:lpstr>Участвовала в «межкультурном диалоге народов россии»</vt:lpstr>
      <vt:lpstr>У ромы малюкова 1 место – за стихотворение о неизвестном солдате</vt:lpstr>
      <vt:lpstr>Настоящие артисты!  призеры Республиканского конкурса «влюбленные в чтение»</vt:lpstr>
      <vt:lpstr>Открытое занятие для родителей логопедической группы</vt:lpstr>
      <vt:lpstr>Развиваем речь, изучая народный фольклор</vt:lpstr>
      <vt:lpstr>Выступила с докладом на муниципальном семинаре</vt:lpstr>
      <vt:lpstr>Теперь знакомы вы с профессией прекрасной,  вам лишь осталось постучаться в кабинет Большеигнатовского  детсада, с табличкой скромной «логопед». 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 «Большеигнатовский детский сад комбинированного вида»</dc:title>
  <dc:creator>Антон Макшаев</dc:creator>
  <cp:lastModifiedBy>RePack by Diakov</cp:lastModifiedBy>
  <cp:revision>19</cp:revision>
  <dcterms:created xsi:type="dcterms:W3CDTF">2017-03-14T17:22:59Z</dcterms:created>
  <dcterms:modified xsi:type="dcterms:W3CDTF">2018-03-07T16:57:24Z</dcterms:modified>
</cp:coreProperties>
</file>