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6" r:id="rId8"/>
    <p:sldId id="265" r:id="rId9"/>
    <p:sldId id="267" r:id="rId10"/>
    <p:sldId id="262" r:id="rId11"/>
    <p:sldId id="264" r:id="rId1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2FD3AC-D073-4378-82E3-DC85E647E3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B53BAAC-78AD-4212-B0B6-E61166EAA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1224136"/>
          </a:xfrm>
        </p:spPr>
        <p:txBody>
          <a:bodyPr/>
          <a:lstStyle/>
          <a:p>
            <a:r>
              <a:rPr lang="ru-RU" sz="3600" dirty="0" smtClean="0"/>
              <a:t>МАДОУ ЦРР «Детский сад №2»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315598"/>
          </a:xfrm>
        </p:spPr>
        <p:txBody>
          <a:bodyPr>
            <a:normAutofit fontScale="70000" lnSpcReduction="20000"/>
          </a:bodyPr>
          <a:lstStyle/>
          <a:p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</a:rPr>
              <a:t>Проект</a:t>
            </a:r>
          </a:p>
          <a:p>
            <a:endParaRPr lang="ru-RU" sz="7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1500" dirty="0" smtClean="0"/>
              <a:t>«Мой город»</a:t>
            </a:r>
          </a:p>
          <a:p>
            <a:pPr algn="r"/>
            <a:r>
              <a:rPr lang="ru-RU" sz="3600" dirty="0" smtClean="0"/>
              <a:t>Подготовительная группа №11</a:t>
            </a:r>
          </a:p>
          <a:p>
            <a:pPr algn="r"/>
            <a:endParaRPr lang="ru-RU" sz="3600" dirty="0" smtClean="0"/>
          </a:p>
          <a:p>
            <a:pPr algn="r"/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2232248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33256"/>
            <a:ext cx="2232248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33256"/>
            <a:ext cx="2037897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20" y="5733256"/>
            <a:ext cx="1994551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Знакомство с мордовским скульптором 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С.Д.Эрьзя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41" y="1844823"/>
            <a:ext cx="3203861" cy="427181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" y="1772817"/>
            <a:ext cx="3257866" cy="4343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1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Мордовский орнамент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(продуктивная деятельность)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560" y="1916832"/>
            <a:ext cx="3442446" cy="57606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Аппликация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Варежка для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Валдоне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1988840"/>
            <a:ext cx="3447288" cy="50405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Конструирование</a:t>
            </a:r>
          </a:p>
          <a:p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Мордовочка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4" y="2492896"/>
            <a:ext cx="30806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53229"/>
            <a:ext cx="3384376" cy="3828099"/>
          </a:xfrm>
        </p:spPr>
      </p:pic>
    </p:spTree>
    <p:extLst>
      <p:ext uri="{BB962C8B-B14F-4D97-AF65-F5344CB8AC3E}">
        <p14:creationId xmlns:p14="http://schemas.microsoft.com/office/powerpoint/2010/main" val="521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Цель проекта: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Расширить знания детей о родном городе.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313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92799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2132856"/>
            <a:ext cx="7734747" cy="3134647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Воспитание любви, уважения и привязанности к своей малой Родине.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Закрепить знания детей о знакомых улицах, где находится дом, детский сад.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Формировать общее представление об основных сооружениях, памятниках.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Закрепить знания детей о символах родного города.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Воспитывать умение видеть красоту родного города, радоваться ей и беречь.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412777"/>
            <a:ext cx="7745505" cy="4713386"/>
          </a:xfrm>
        </p:spPr>
        <p:txBody>
          <a:bodyPr>
            <a:normAutofit lnSpcReduction="10000"/>
          </a:bodyPr>
          <a:lstStyle/>
          <a:p>
            <a:endParaRPr lang="ru-RU" sz="3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Вид проекта: </a:t>
            </a:r>
            <a:r>
              <a:rPr lang="ru-RU" sz="3600" dirty="0" smtClean="0"/>
              <a:t>познавательно – исследовательский, творческий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Участники проекта: </a:t>
            </a:r>
            <a:r>
              <a:rPr lang="ru-RU" sz="3600" dirty="0" smtClean="0"/>
              <a:t>Воспитатели, дети подготовительной группы, родители.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Тип проекта</a:t>
            </a:r>
            <a:r>
              <a:rPr lang="ru-RU" sz="3600" dirty="0" smtClean="0"/>
              <a:t>: краткосрочный, групповой</a:t>
            </a:r>
            <a:r>
              <a:rPr lang="ru-RU" dirty="0" smtClean="0"/>
              <a:t>.(январь 2021г)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3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764705"/>
            <a:ext cx="7754713" cy="13681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Актуальность проекта: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429000"/>
            <a:ext cx="7734747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человек имеет свою малую Родину. Чаще всего любимым городом является то место, где человек родился и вырос. Для формирования у детей основ гражданской культуры, социально – нравственного развития личности, необходимо получение детьми знаний об их родном городе. Чем больше ребенок с детства будет знать о родных местах, родном городе, тем ближе и роднее будет становится ему Родина, Россия.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5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Символы нашего города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1"/>
            <a:ext cx="2907506" cy="410445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8164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Достопримечательности города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</p:spTree>
    <p:extLst>
      <p:ext uri="{BB962C8B-B14F-4D97-AF65-F5344CB8AC3E}">
        <p14:creationId xmlns:p14="http://schemas.microsoft.com/office/powerpoint/2010/main" val="26517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Презентация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«Достопримечательности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. Саранска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1" y="2247900"/>
            <a:ext cx="2908697" cy="3878263"/>
          </a:xfrm>
        </p:spPr>
      </p:pic>
    </p:spTree>
    <p:extLst>
      <p:ext uri="{BB962C8B-B14F-4D97-AF65-F5344CB8AC3E}">
        <p14:creationId xmlns:p14="http://schemas.microsoft.com/office/powerpoint/2010/main" val="3874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Альбом «САРАНСК»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(рассматривание)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48814"/>
            <a:ext cx="3195538" cy="42607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311872" cy="4415830"/>
          </a:xfrm>
        </p:spPr>
      </p:pic>
    </p:spTree>
    <p:extLst>
      <p:ext uri="{BB962C8B-B14F-4D97-AF65-F5344CB8AC3E}">
        <p14:creationId xmlns:p14="http://schemas.microsoft.com/office/powerpoint/2010/main" val="9145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</TotalTime>
  <Words>213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Book Antiqua</vt:lpstr>
      <vt:lpstr>Times New Roman</vt:lpstr>
      <vt:lpstr>Wingdings</vt:lpstr>
      <vt:lpstr>Твердый переплет</vt:lpstr>
      <vt:lpstr>МАДОУ ЦРР «Детский сад №2»</vt:lpstr>
      <vt:lpstr>Цель проекта:</vt:lpstr>
      <vt:lpstr>Задачи:</vt:lpstr>
      <vt:lpstr>Презентация PowerPoint</vt:lpstr>
      <vt:lpstr>Актуальность проекта:</vt:lpstr>
      <vt:lpstr>Символы нашего города</vt:lpstr>
      <vt:lpstr>Достопримечательности города</vt:lpstr>
      <vt:lpstr>Презентация «Достопримечательности г. Саранска»</vt:lpstr>
      <vt:lpstr>Альбом «САРАНСК» (рассматривание)</vt:lpstr>
      <vt:lpstr>Знакомство с мордовским скульптором С.Д.Эрьзя</vt:lpstr>
      <vt:lpstr>Мордовский орнамент (продуктивная деятельность)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«Детский сад №2»</dc:title>
  <dc:creator>user1</dc:creator>
  <cp:lastModifiedBy>vospital</cp:lastModifiedBy>
  <cp:revision>16</cp:revision>
  <cp:lastPrinted>2021-02-11T17:36:43Z</cp:lastPrinted>
  <dcterms:created xsi:type="dcterms:W3CDTF">2021-02-05T12:29:37Z</dcterms:created>
  <dcterms:modified xsi:type="dcterms:W3CDTF">2023-02-14T11:54:34Z</dcterms:modified>
</cp:coreProperties>
</file>