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5" r:id="rId6"/>
    <p:sldId id="263" r:id="rId7"/>
    <p:sldId id="260" r:id="rId8"/>
    <p:sldId id="264" r:id="rId9"/>
    <p:sldId id="266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8" d="100"/>
          <a:sy n="78" d="100"/>
        </p:scale>
        <p:origin x="-114" y="-7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44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089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952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5378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8855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469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137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787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5621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226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801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039FF-E8A7-49A3-A7F7-34814E638EEB}" type="datetimeFigureOut">
              <a:rPr lang="ru-RU" smtClean="0"/>
              <a:t>26.02.2020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E62F1-2E5F-46CE-96CD-D0E1636C28F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736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3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-692331" y="3318808"/>
            <a:ext cx="11900262" cy="347787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            </a:t>
            </a:r>
            <a:r>
              <a:rPr lang="ru-RU" sz="6000" dirty="0" smtClean="0">
                <a:solidFill>
                  <a:srgbClr val="002060"/>
                </a:solidFill>
              </a:rPr>
              <a:t>Зимний участок группы № 7 </a:t>
            </a:r>
          </a:p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                                                                                                                Подготовили: Киреева Е.Н, Шаткова Л.В.</a:t>
            </a: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endParaRPr lang="ru-RU" sz="2000" dirty="0" smtClean="0">
              <a:solidFill>
                <a:srgbClr val="002060"/>
              </a:solidFill>
            </a:endParaRPr>
          </a:p>
          <a:p>
            <a:pPr algn="ctr"/>
            <a:endParaRPr lang="ru-RU" sz="2000" dirty="0">
              <a:solidFill>
                <a:srgbClr val="002060"/>
              </a:solidFill>
            </a:endParaRPr>
          </a:p>
          <a:p>
            <a:pPr algn="ctr"/>
            <a:r>
              <a:rPr lang="ru-RU" sz="2000" dirty="0" smtClean="0">
                <a:solidFill>
                  <a:srgbClr val="002060"/>
                </a:solidFill>
              </a:rPr>
              <a:t>Саранск 2020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280" y="444137"/>
            <a:ext cx="8308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МДОУ </a:t>
            </a:r>
            <a:r>
              <a:rPr lang="ru-RU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«Детский </a:t>
            </a:r>
            <a:r>
              <a:rPr lang="ru-RU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сад №</a:t>
            </a:r>
            <a:r>
              <a:rPr lang="ru-RU" sz="2000" dirty="0" smtClean="0">
                <a:solidFill>
                  <a:srgbClr val="002060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124 комбинированного вида»</a:t>
            </a:r>
            <a:endParaRPr lang="ru-RU" sz="2000" dirty="0">
              <a:solidFill>
                <a:srgbClr val="002060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36453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2219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5457735"/>
            <a:ext cx="33136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гости к нам пришла зима,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белыми дома,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летает там и тут</a:t>
            </a:r>
            <a:b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Малыши гулять идут…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3611" y="251459"/>
            <a:ext cx="7741920" cy="5806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1385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865326" y="4857570"/>
            <a:ext cx="27257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кидаю, я бросаю,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Левой правой попадаю.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Будет четкий глазомер,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 я здоров и смел!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47" y="819805"/>
            <a:ext cx="8077199" cy="6057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37988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" y="0"/>
            <a:ext cx="121920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78674" y="573473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0" y="904622"/>
            <a:ext cx="4578050" cy="57347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67" b="4952"/>
          <a:stretch/>
        </p:blipFill>
        <p:spPr>
          <a:xfrm>
            <a:off x="5007794" y="174960"/>
            <a:ext cx="7121916" cy="6202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990010" y="4457366"/>
            <a:ext cx="276932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Строим зимний лабиринт работает лопатка!</a:t>
            </a:r>
          </a:p>
          <a:p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По лабиринту пробегу-</a:t>
            </a:r>
          </a:p>
          <a:p>
            <a:r>
              <a:rPr lang="ru-RU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Ты меня поймай-ка!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01669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37" y="728209"/>
            <a:ext cx="7663543" cy="5747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034040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401" y="901700"/>
            <a:ext cx="4352653" cy="58035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4" y="901700"/>
            <a:ext cx="4300401" cy="57338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53909" y="501590"/>
            <a:ext cx="544149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Сколько выпало снежка мы померим не спеша. 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1072" y="476161"/>
            <a:ext cx="43515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rgbClr val="002060"/>
                </a:solidFill>
              </a:rPr>
              <a:t>Направленье ветра знаем мы всегда! 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705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702" y="1143000"/>
            <a:ext cx="7620000" cy="5715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357155" y="578684"/>
            <a:ext cx="71061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</a:t>
            </a:r>
            <a:r>
              <a:rPr lang="ru-RU" sz="2000" dirty="0" smtClean="0">
                <a:solidFill>
                  <a:srgbClr val="002060"/>
                </a:solidFill>
              </a:rPr>
              <a:t>С мамами вместе мы построим крепость!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86610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6993" y="747848"/>
            <a:ext cx="8303623" cy="58488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174274" y="222069"/>
            <a:ext cx="5969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149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011680" y="444137"/>
            <a:ext cx="7158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Веселые старты с мамами!</a:t>
            </a: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0" y="1122363"/>
            <a:ext cx="7541624" cy="5146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67623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94</Words>
  <Application>Microsoft Office PowerPoint</Application>
  <PresentationFormat>Произвольный</PresentationFormat>
  <Paragraphs>20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старший воспитатель</cp:lastModifiedBy>
  <cp:revision>10</cp:revision>
  <dcterms:created xsi:type="dcterms:W3CDTF">2020-02-18T11:53:30Z</dcterms:created>
  <dcterms:modified xsi:type="dcterms:W3CDTF">2020-02-26T09:36:37Z</dcterms:modified>
</cp:coreProperties>
</file>