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302" r:id="rId2"/>
    <p:sldId id="303" r:id="rId3"/>
    <p:sldId id="304" r:id="rId4"/>
    <p:sldId id="305" r:id="rId5"/>
    <p:sldId id="355" r:id="rId6"/>
    <p:sldId id="306" r:id="rId7"/>
    <p:sldId id="307" r:id="rId8"/>
    <p:sldId id="309" r:id="rId9"/>
    <p:sldId id="310" r:id="rId10"/>
    <p:sldId id="312" r:id="rId11"/>
    <p:sldId id="356" r:id="rId12"/>
    <p:sldId id="313" r:id="rId13"/>
    <p:sldId id="354" r:id="rId14"/>
    <p:sldId id="314" r:id="rId15"/>
    <p:sldId id="315" r:id="rId16"/>
    <p:sldId id="316" r:id="rId17"/>
    <p:sldId id="317" r:id="rId18"/>
    <p:sldId id="318" r:id="rId19"/>
    <p:sldId id="35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4" r:id="rId34"/>
    <p:sldId id="335" r:id="rId35"/>
    <p:sldId id="336" r:id="rId36"/>
    <p:sldId id="337" r:id="rId37"/>
    <p:sldId id="338" r:id="rId38"/>
    <p:sldId id="339" r:id="rId39"/>
    <p:sldId id="357" r:id="rId40"/>
    <p:sldId id="340" r:id="rId41"/>
    <p:sldId id="341" r:id="rId42"/>
    <p:sldId id="359" r:id="rId43"/>
    <p:sldId id="342" r:id="rId44"/>
    <p:sldId id="343" r:id="rId45"/>
    <p:sldId id="346" r:id="rId46"/>
    <p:sldId id="347" r:id="rId47"/>
    <p:sldId id="348" r:id="rId48"/>
    <p:sldId id="349" r:id="rId49"/>
    <p:sldId id="350" r:id="rId50"/>
    <p:sldId id="351" r:id="rId51"/>
    <p:sldId id="352" r:id="rId52"/>
    <p:sldId id="353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715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06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2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82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462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3229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09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825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68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3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5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2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3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52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41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0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CCBA4-D591-437D-AF7A-111EF0CBDCE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1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pload2.schoolrm.ru/iblock/ac3/ac30a8970a406f847ed3bd1882499b9e/Fedotova-N.V.-ped.-opyt-2023.pdf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920" y="194732"/>
            <a:ext cx="7504826" cy="3353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2279" y="673557"/>
            <a:ext cx="20821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7C1A3"/>
              </a:buClr>
              <a:buSzPct val="95000"/>
            </a:pPr>
            <a:r>
              <a:rPr lang="ru-RU" sz="2200" b="1" u="sng" dirty="0">
                <a:solidFill>
                  <a:srgbClr val="54A02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8387" y="1247960"/>
            <a:ext cx="6096000" cy="48628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Федотовой Натальи Васильевны, </a:t>
            </a:r>
            <a:r>
              <a:rPr lang="ru-RU" altLang="ru-RU" sz="2800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</a:t>
            </a:r>
            <a:r>
              <a:rPr lang="ru-RU" altLang="ru-RU" sz="2400" b="1" dirty="0" smtClean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№82 комбинированного вида» </a:t>
            </a:r>
            <a:r>
              <a:rPr lang="ru-RU" altLang="ru-RU" sz="2400" b="1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  </a:t>
            </a:r>
            <a:br>
              <a:rPr lang="ru-RU" altLang="ru-RU" sz="2400" b="1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6E7FC">
                    <a:lumMod val="10000"/>
                  </a:srgbClr>
                </a:solidFill>
                <a:latin typeface="Times New Roman"/>
              </a:rPr>
              <a:t>Дата </a:t>
            </a:r>
            <a: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рождения: 30. 04. 1983 г.</a:t>
            </a:r>
            <a:b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</a:br>
            <a: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Профессиональное образование: высшее, окончила ФГБОУ ВПО «МОРДОВСКИЙ ГОСУДАРСТВЕННЫЙ ПЕДАГОГИЧЕСКИЙ ИНСТИТУТ ИМЕНИ М.Е.ЕВСЕВЬЕВА »  в 2014 г. </a:t>
            </a:r>
            <a:endParaRPr lang="en-US" b="1" dirty="0" smtClean="0">
              <a:solidFill>
                <a:srgbClr val="073E87">
                  <a:lumMod val="50000"/>
                </a:srgbClr>
              </a:solidFill>
              <a:latin typeface="Times New Roman"/>
            </a:endParaRPr>
          </a:p>
          <a:p>
            <a:r>
              <a:rPr lang="ru-RU" b="1" dirty="0" smtClean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«</a:t>
            </a:r>
            <a: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Организатор-методист дошкольного образования» по специальности «Педагогика и методика дошкольного образования</a:t>
            </a:r>
            <a:r>
              <a:rPr lang="ru-RU" b="1" dirty="0" smtClean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»</a:t>
            </a:r>
          </a:p>
          <a:p>
            <a:r>
              <a:rPr lang="ru-RU" b="1" dirty="0" smtClean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Стаж педагогической работы: 12 лет</a:t>
            </a:r>
          </a:p>
          <a:p>
            <a:r>
              <a:rPr lang="ru-RU" b="1" dirty="0" smtClean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Общий трудовой стаж: 17 лет</a:t>
            </a:r>
            <a: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/>
            </a:r>
            <a:b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</a:br>
            <a: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Наличие квалификационной категории: </a:t>
            </a:r>
            <a:r>
              <a:rPr lang="ru-RU" b="1" dirty="0" smtClean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высшая</a:t>
            </a:r>
            <a: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/>
            </a:r>
            <a:b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</a:br>
            <a:r>
              <a:rPr lang="ru-RU" b="1" dirty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Дата последней аттестации: </a:t>
            </a:r>
            <a:r>
              <a:rPr lang="ru-RU" b="1" dirty="0" smtClean="0">
                <a:solidFill>
                  <a:srgbClr val="073E87">
                    <a:lumMod val="50000"/>
                  </a:srgbClr>
                </a:solidFill>
                <a:latin typeface="Times New Roman"/>
              </a:rPr>
              <a:t>27.12.2018</a:t>
            </a:r>
            <a:r>
              <a:rPr lang="ru-RU" altLang="ru-RU" dirty="0">
                <a:solidFill>
                  <a:srgbClr val="073E87">
                    <a:lumMod val="50000"/>
                  </a:srgbClr>
                </a:solidFill>
                <a:latin typeface="Book Antiqua" pitchFamily="18" charset="0"/>
              </a:rPr>
              <a:t/>
            </a:r>
            <a:br>
              <a:rPr lang="ru-RU" altLang="ru-RU" dirty="0">
                <a:solidFill>
                  <a:srgbClr val="073E87">
                    <a:lumMod val="50000"/>
                  </a:srgbClr>
                </a:solidFill>
                <a:latin typeface="Book Antiqua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87" y="1247960"/>
            <a:ext cx="4961468" cy="496146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922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01" y="870277"/>
            <a:ext cx="4469385" cy="5783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005" y="870278"/>
            <a:ext cx="4469385" cy="57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92" y="-172993"/>
            <a:ext cx="5820488" cy="111524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859670"/>
              </p:ext>
            </p:extLst>
          </p:nvPr>
        </p:nvGraphicFramePr>
        <p:xfrm>
          <a:off x="616079" y="679623"/>
          <a:ext cx="10999271" cy="6005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9271"/>
              </a:tblGrid>
              <a:tr h="978253"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уровень</a:t>
                      </a:r>
                      <a:endParaRPr lang="ru-RU" sz="2000" b="1" u="sng" dirty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8367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Воронеж-Москва – «Педагогика: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Семья-школа-вуз-общество инновации и технологии» статья «Теоретические основы развития познавательной активности личности дошкольника: психическое развитие в дошкольном возрасте»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59773"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Интернет</a:t>
                      </a:r>
                      <a:endParaRPr lang="ru-RU" sz="2000" b="1" u="sng" dirty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83678">
                <a:tc>
                  <a:txBody>
                    <a:bodyPr/>
                    <a:lstStyle/>
                    <a:p>
                      <a:r>
                        <a:rPr lang="ru-RU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Свидетельство выдано в подтверждение активной работы по распространению и обобщению педагогического опыта на образовательном портале </a:t>
                      </a:r>
                      <a:r>
                        <a:rPr lang="en-US" sz="2000" b="0" u="non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maam</a:t>
                      </a:r>
                      <a:r>
                        <a:rPr lang="ru-RU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000" b="0" u="non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5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624" t="8478" r="23549" b="4009"/>
          <a:stretch/>
        </p:blipFill>
        <p:spPr>
          <a:xfrm>
            <a:off x="609599" y="389433"/>
            <a:ext cx="4352545" cy="6046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17" y="389433"/>
            <a:ext cx="5061160" cy="601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130" r="51666" b="3364"/>
          <a:stretch/>
        </p:blipFill>
        <p:spPr>
          <a:xfrm>
            <a:off x="2839095" y="305810"/>
            <a:ext cx="4569522" cy="63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099" y="768163"/>
            <a:ext cx="4187975" cy="59285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7655" y="183388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endParaRPr lang="ru-RU" sz="20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25" y="247842"/>
            <a:ext cx="9800014" cy="49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635519"/>
              </p:ext>
            </p:extLst>
          </p:nvPr>
        </p:nvGraphicFramePr>
        <p:xfrm>
          <a:off x="0" y="1"/>
          <a:ext cx="12191999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/>
              </a:tblGrid>
              <a:tr h="411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2000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0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8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2022г 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Амонова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Азиза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конкурс новогодних елочных игрушек «Время сказочных затей»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63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8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00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20.12.2022г.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Грамота за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Уткин Егор, в конкурсе «Новогодний венок – 2023»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12.01.2023г. Серебряный знак отличия всероссийского физкультурно-спортивного комплекса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«Готов к труду и обороне» (ГТО)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степени,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Бадретдинова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Сафия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Ренатовна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9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 уровень</a:t>
                      </a:r>
                      <a:endParaRPr lang="en-US" sz="1800" b="1" u="sng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83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76лет»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77лет»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2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Интернет</a:t>
                      </a:r>
                    </a:p>
                  </a:txBody>
                  <a:tcPr/>
                </a:tc>
              </a:tr>
              <a:tr h="1235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08.02.2023г. Диплом за </a:t>
                      </a:r>
                      <a:r>
                        <a:rPr lang="en-US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I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место, </a:t>
                      </a:r>
                      <a:r>
                        <a:rPr lang="ru-RU" sz="1800" u="none" dirty="0" err="1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Пескова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Вера, в конкурсе детских рисунков «Мой яркий мир» </a:t>
                      </a:r>
                      <a:endParaRPr lang="ru-RU" sz="1200" u="none" dirty="0" smtClean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01.07.2023г. Диплом  </a:t>
                      </a:r>
                      <a:r>
                        <a:rPr lang="en-US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I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степени, </a:t>
                      </a:r>
                      <a:r>
                        <a:rPr lang="ru-RU" sz="1800" u="none" dirty="0" err="1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Корюкова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Алина, в конкурсе международной викторине для дошкольников «Птицы России»</a:t>
                      </a:r>
                      <a:endParaRPr lang="ru-RU" sz="1800" u="none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8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110"/>
          <p:cNvSpPr/>
          <p:nvPr/>
        </p:nvSpPr>
        <p:spPr>
          <a:xfrm>
            <a:off x="318254" y="111604"/>
            <a:ext cx="6188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4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40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577" y="819490"/>
            <a:ext cx="4264477" cy="58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32" y="707886"/>
            <a:ext cx="4302454" cy="5914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389" y="776650"/>
            <a:ext cx="4145159" cy="58460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167" y="0"/>
            <a:ext cx="64872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u="sng" dirty="0" smtClean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4000" b="1" u="sng" dirty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176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8" y="233300"/>
            <a:ext cx="5820959" cy="400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Pictures\2023-10-12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66" y="233300"/>
            <a:ext cx="4684020" cy="6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73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18" y="0"/>
            <a:ext cx="6587824" cy="9687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72" y="870333"/>
            <a:ext cx="4243747" cy="5491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430" y="870332"/>
            <a:ext cx="4218633" cy="54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01" y="900078"/>
            <a:ext cx="4139543" cy="56941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9547" y="10119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b="1" u="sng" dirty="0" smtClean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4000" b="1" u="sng" dirty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80" y="900078"/>
            <a:ext cx="4412579" cy="57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75" y="822960"/>
            <a:ext cx="4128857" cy="58529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99" y="822960"/>
            <a:ext cx="4424935" cy="572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14" y="898864"/>
            <a:ext cx="3513090" cy="4963307"/>
          </a:xfrm>
          <a:prstGeom prst="rect">
            <a:avLst/>
          </a:prstGeom>
        </p:spPr>
      </p:pic>
      <p:pic>
        <p:nvPicPr>
          <p:cNvPr id="6" name="Рисунок 5" descr="https://sun9-7.userapi.com/impg/NjQFFTwb7U2iPwxgaREZ4gcIP7RHsyIwoevt1Q/G5197tNXzAw.jpg?size=763x1080&amp;quality=95&amp;sign=34feb7935c572049520fbe95cce7b29d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73" y="898864"/>
            <a:ext cx="3778787" cy="49633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76712" y="0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41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89735" y="1664648"/>
            <a:ext cx="8979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92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409" y="128016"/>
            <a:ext cx="4791455" cy="6578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9" y="136963"/>
            <a:ext cx="5076385" cy="656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5132" y="1685581"/>
            <a:ext cx="89053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4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45210"/>
              </p:ext>
            </p:extLst>
          </p:nvPr>
        </p:nvGraphicFramePr>
        <p:xfrm>
          <a:off x="0" y="0"/>
          <a:ext cx="12192000" cy="6942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55"/>
                <a:gridCol w="2969527"/>
                <a:gridCol w="3507483"/>
                <a:gridCol w="3905235"/>
              </a:tblGrid>
              <a:tr h="471971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511301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658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24.10.202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«Современные образовательные технологии в ДОО»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Педсовет №2 «Использование современный педагогических технологий в обучении дошкольников»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301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5877"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03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«Мордовский государственный педагогический университет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Пластилинография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как средство развития мелкой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маторики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 детей дошкольного возраста»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Межрегионального научно-практическая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конференция 56-е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Евсевьевские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чтения «Актуальные проблемы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педагогикии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методики дошкольного и начального образования»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301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уровень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6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11.02.2019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«Мордовский государственный педагогический университет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Психолого-педагогическое сопровождение лиц с ограниченными возможностями здоровья в условиях инклюзивного образования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научно-практический семинар «Психолого-педагогическое сопровождение лиц с ограниченными возможностями здоровья в условиях инклюзивного образования»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9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6" y="-107778"/>
            <a:ext cx="6681795" cy="7498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688" y="570229"/>
            <a:ext cx="4671153" cy="60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2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1" y="0"/>
            <a:ext cx="4621169" cy="749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7" y="1075510"/>
            <a:ext cx="3475225" cy="4923678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5412" y="1053306"/>
            <a:ext cx="3436072" cy="494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84" y="1064154"/>
            <a:ext cx="3805053" cy="492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7" y="0"/>
            <a:ext cx="4298053" cy="749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991" y="749873"/>
            <a:ext cx="4588052" cy="57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135" y="352541"/>
            <a:ext cx="10190601" cy="303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размещено </a:t>
            </a:r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 сайте МАДОУ «Детский сад </a:t>
            </a:r>
            <a:endParaRPr lang="ru-RU" sz="24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82 комбинированного вида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858520" indent="-858520" algn="ctr">
              <a:lnSpc>
                <a:spcPct val="98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Пластилинография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как средство развития мелкой моторики у детей младшего дошкольного возраста»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303" y="3468466"/>
            <a:ext cx="5376231" cy="30241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58" y="3209615"/>
            <a:ext cx="2503057" cy="3541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rgbClr val="002060"/>
                  </a:solidFill>
                </a:ln>
                <a:hlinkClick r:id="rId4"/>
              </a:rPr>
              <a:t>https://upload2.schoolrm.ru/iblock/ac3/ac30a8970a406f847ed3bd1882499b9e/Fedotova-N.V.-ped.-opyt-2023.pdf</a:t>
            </a:r>
            <a:endParaRPr lang="ru-RU" dirty="0">
              <a:ln>
                <a:solidFill>
                  <a:srgbClr val="00206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311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440" y="998460"/>
            <a:ext cx="8431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Проведение  открытых занятий, мастер – классов, мероприятий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98734"/>
              </p:ext>
            </p:extLst>
          </p:nvPr>
        </p:nvGraphicFramePr>
        <p:xfrm>
          <a:off x="0" y="-2"/>
          <a:ext cx="12192000" cy="685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659"/>
                <a:gridCol w="3662364"/>
                <a:gridCol w="2825253"/>
                <a:gridCol w="209278"/>
                <a:gridCol w="3348446"/>
              </a:tblGrid>
              <a:tr h="1083726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859248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39906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04.03.2022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«Волшебная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страна </a:t>
                      </a:r>
                      <a:r>
                        <a:rPr kumimoji="0" lang="ru-RU" sz="18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Буквия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форме открытого просмотра для родителей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56863">
                <a:tc gridSpan="5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8260">
                <a:tc gridSpan="5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r>
                        <a:rPr lang="ru-RU" sz="20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2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81795" cy="749873"/>
          </a:xfrm>
          <a:prstGeom prst="rect">
            <a:avLst/>
          </a:prstGeom>
        </p:spPr>
      </p:pic>
      <p:pic>
        <p:nvPicPr>
          <p:cNvPr id="1026" name="Picture 2" descr="C:\Users\user\Pictures\2023-10-12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9" y="749872"/>
            <a:ext cx="4263241" cy="58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23-10-12\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835" y="674259"/>
            <a:ext cx="4373191" cy="60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46" y="1145754"/>
            <a:ext cx="5864860" cy="963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377" y="3012347"/>
            <a:ext cx="2635868" cy="107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1123721"/>
            <a:ext cx="8328752" cy="2291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Общественно педагогическая активность</a:t>
            </a:r>
            <a: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в комиссиях, педагогических сообществах, в жюри, </a:t>
            </a:r>
            <a: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3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39" y="1013550"/>
            <a:ext cx="3848834" cy="5442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674" y="1863082"/>
            <a:ext cx="5346655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00" y="511258"/>
            <a:ext cx="4691475" cy="6071320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2963537" y="3283027"/>
            <a:ext cx="484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3267" y="1495795"/>
            <a:ext cx="7880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Позитивные результаты работы с воспитанниками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9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80" y="269537"/>
            <a:ext cx="4516455" cy="5844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048" y="269537"/>
            <a:ext cx="4516454" cy="58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32" y="339566"/>
            <a:ext cx="4702776" cy="60859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145" y="339565"/>
            <a:ext cx="4702776" cy="608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73" y="420129"/>
            <a:ext cx="7272248" cy="13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76" y="1344058"/>
            <a:ext cx="8791461" cy="22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42" y="498753"/>
            <a:ext cx="4532029" cy="5864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501" y="498753"/>
            <a:ext cx="4532029" cy="586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кан 23 Федотова\анке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1" y="181215"/>
            <a:ext cx="5006521" cy="64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кан 23 Федотова\Результ. анке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44" y="181215"/>
            <a:ext cx="4962622" cy="642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497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223" y="130387"/>
            <a:ext cx="75722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с детьми из социально-неблагополучных семей</a:t>
            </a:r>
            <a:b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7A22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4400" b="1" dirty="0">
                <a:solidFill>
                  <a:srgbClr val="7A229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061" y="2604243"/>
            <a:ext cx="317629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4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846" y="438182"/>
            <a:ext cx="4578833" cy="59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996" y="824809"/>
            <a:ext cx="87620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педагога в профессиональных конкурсах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71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382914"/>
              </p:ext>
            </p:extLst>
          </p:nvPr>
        </p:nvGraphicFramePr>
        <p:xfrm>
          <a:off x="407625" y="662295"/>
          <a:ext cx="11182120" cy="5125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2120"/>
              </a:tblGrid>
              <a:tr h="773007">
                <a:tc>
                  <a:txBody>
                    <a:bodyPr/>
                    <a:lstStyle/>
                    <a:p>
                      <a:r>
                        <a:rPr lang="ru-RU" sz="24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r>
                        <a:rPr lang="ru-RU" sz="24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4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52652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25.06.2022г. Диплом III место в конкурсе для учреждений «Краеведческая работа 2021» 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 Диплом I место в конкурсе педагогических работников «Всё может педагог -2022»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2023г. Призёр, конкурс учебно-методических разработок среди студентов 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спо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во, педагогов дошкольных образовательных организаций и учителей начальной школы «Педагогическое мастерство и творчество»</a:t>
                      </a:r>
                    </a:p>
                    <a:p>
                      <a:endParaRPr lang="ru-RU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5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296" y="-1"/>
            <a:ext cx="5040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57" y="820469"/>
            <a:ext cx="4127350" cy="57795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470" y="820469"/>
            <a:ext cx="4465984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Pictures\2023-01-24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"/>
          <a:stretch/>
        </p:blipFill>
        <p:spPr bwMode="auto">
          <a:xfrm>
            <a:off x="425091" y="793185"/>
            <a:ext cx="4058774" cy="5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30" y="793184"/>
            <a:ext cx="4281032" cy="588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5497285" y="3418116"/>
            <a:ext cx="41365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7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67" y="1485972"/>
            <a:ext cx="6076376" cy="42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 rotWithShape="1">
          <a:blip r:embed="rId2" cstate="print"/>
          <a:srcRect l="5795" t="4019" r="4852" b="5328"/>
          <a:stretch/>
        </p:blipFill>
        <p:spPr bwMode="auto">
          <a:xfrm>
            <a:off x="377033" y="400421"/>
            <a:ext cx="4429745" cy="601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30" y="649759"/>
            <a:ext cx="6665400" cy="52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9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3830" y="1182428"/>
            <a:ext cx="59779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Награды 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7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7" y="743475"/>
            <a:ext cx="3791593" cy="52056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113" y="718389"/>
            <a:ext cx="3631913" cy="5115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586" y="743475"/>
            <a:ext cx="3702446" cy="50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720" y="319489"/>
            <a:ext cx="4432359" cy="3108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01" y="1126474"/>
            <a:ext cx="3573283" cy="5039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307" y="1126474"/>
            <a:ext cx="3560738" cy="5018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720" y="3541021"/>
            <a:ext cx="4501448" cy="31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71" y="389162"/>
            <a:ext cx="4163689" cy="58880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794" y="389041"/>
            <a:ext cx="4549966" cy="58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8" y="338792"/>
            <a:ext cx="4177165" cy="574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197429" y="4005943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71" y="338793"/>
            <a:ext cx="4177165" cy="574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49" y="489913"/>
            <a:ext cx="4257593" cy="10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47" y="332253"/>
            <a:ext cx="4351327" cy="597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3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1575</TotalTime>
  <Words>541</Words>
  <Application>Microsoft Office PowerPoint</Application>
  <PresentationFormat>Произвольный</PresentationFormat>
  <Paragraphs>79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</dc:creator>
  <cp:lastModifiedBy>Customer</cp:lastModifiedBy>
  <cp:revision>102</cp:revision>
  <dcterms:created xsi:type="dcterms:W3CDTF">2023-09-18T19:36:30Z</dcterms:created>
  <dcterms:modified xsi:type="dcterms:W3CDTF">2023-10-12T09:25:35Z</dcterms:modified>
</cp:coreProperties>
</file>