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6" r:id="rId10"/>
    <p:sldId id="262" r:id="rId11"/>
    <p:sldId id="265" r:id="rId12"/>
    <p:sldId id="263" r:id="rId13"/>
    <p:sldId id="267" r:id="rId14"/>
    <p:sldId id="264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33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806489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Адаптация детей раннего возраста к поступлению в ДОУ в условиях Центра игровой поддержки  ребенка»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Кувакина Т. Н.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комбинированного вида «Ягодка»»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9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320480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131840" cy="2348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8" y="3567259"/>
            <a:ext cx="4283968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839219" cy="28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8612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53" y="332656"/>
            <a:ext cx="4571511" cy="32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464496" cy="28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677"/>
            <a:ext cx="8229600" cy="849389"/>
          </a:xfrm>
        </p:spPr>
        <p:txBody>
          <a:bodyPr/>
          <a:lstStyle/>
          <a:p>
            <a:r>
              <a:rPr lang="ru-RU" dirty="0" smtClean="0"/>
              <a:t>В музыкальном зале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8478"/>
            <a:ext cx="4089463" cy="3067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81484" cy="3211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2" y="3796987"/>
            <a:ext cx="4061960" cy="28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32" y="29739"/>
            <a:ext cx="8229600" cy="878981"/>
          </a:xfrm>
        </p:spPr>
        <p:txBody>
          <a:bodyPr/>
          <a:lstStyle/>
          <a:p>
            <a:r>
              <a:rPr lang="ru-RU" dirty="0" smtClean="0"/>
              <a:t>В физкультурном зале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719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" y="404664"/>
            <a:ext cx="3020400" cy="2265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6" y="3861048"/>
            <a:ext cx="3440655" cy="2580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3908"/>
            <a:ext cx="3576397" cy="2682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3640" y="3724242"/>
            <a:ext cx="3427851" cy="25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Дидактический материал руками педагогов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3448"/>
            <a:ext cx="6480721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900259" cy="51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mycdn.me/image?id=878392972518&amp;t=3&amp;plc=WEB&amp;tkn=*Bj-pDdCXVoIB_TuEd84Amyp0t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3"/>
            <a:ext cx="58326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2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ЦИПР открылся на базе детского сада комбинированного вида «Ягодка».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69532"/>
            <a:ext cx="2862064" cy="4293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Руководитель: Кувакина Т.Н.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420888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"Теремок" встречает друзей, от года до трёх малышей!</a:t>
            </a:r>
          </a:p>
          <a:p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 с мамой учиться играть, мир новый в игре познавать!</a:t>
            </a:r>
          </a:p>
          <a:p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можно из теста слепить и в бубен как правильно бить .</a:t>
            </a:r>
          </a:p>
          <a:p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башню из «</a:t>
            </a:r>
            <a:r>
              <a:rPr lang="ru-RU" sz="1600" b="1" dirty="0" err="1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Лего</a:t>
            </a:r>
            <a:r>
              <a:rPr 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собрать, у кубиков цвет узнавать                                                   Встречаться, общаться, дружить и с радостью в Центр ходить!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73" y="476672"/>
            <a:ext cx="7776864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Главной целью деятельности ЦИПР является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Развитие детей раннего возраста на основе использования современных игровых технологий и адаптация ребенка к поступлению в дошкольное образовательное учреждение, а так же для оказания помощи и педагогической поддержки родителям детей раннего возраста.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0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ЦИПР: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условий плавного перехода от воспитания в условиях семьи к воспитанию детей в образовательном учреждении;</a:t>
            </a:r>
          </a:p>
          <a:p>
            <a:r>
              <a:rPr lang="ru-RU" dirty="0" smtClean="0"/>
              <a:t>Оказание содействия в социализации детей раннего возраста на основе игровой деятельности;</a:t>
            </a:r>
          </a:p>
          <a:p>
            <a:r>
              <a:rPr lang="ru-RU" dirty="0" smtClean="0"/>
              <a:t>Обучение родителей способами применения различных видов игровых средств, эффективному взаимодействию с детьми раннего возраста, обучение организации развивающих игр;</a:t>
            </a:r>
          </a:p>
          <a:p>
            <a:r>
              <a:rPr lang="ru-RU" dirty="0" smtClean="0"/>
              <a:t>Консультирование родителей по вопросам создания развивающей среды в условиях семейного воспитания с целью повышения их уровня компетенций по отношению к собственным детям.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ЦИПР осуществляет психолого педагогическую деятельность, направленную на всестороннее развитие детей  в возрасте от 1 до з- х лет  на основе современных методов  организации игровой деятельности.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ЦИПР является структурным подразделением государственного  образовательного  учреждения, реализующая  образовательные программы дошкольного образования.</a:t>
            </a:r>
          </a:p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ЦИПРе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проводятся занятия 1 раз в неделю , по 1 часу.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6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ЦИПР работают специалисты: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7" y="1428846"/>
            <a:ext cx="2515801" cy="377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8561"/>
            <a:ext cx="2542849" cy="3814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36" y="1408561"/>
            <a:ext cx="2484618" cy="3773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537321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Руководитель: Кувакина Т.Н.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373216"/>
            <a:ext cx="255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Воспитатель: Маркина Е.А.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5373216"/>
            <a:ext cx="261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Воспитатель: Антипова М.В.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93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9" y="620688"/>
            <a:ext cx="3366014" cy="5049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7"/>
            <a:ext cx="3298101" cy="5049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350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Музыкальный руководитель: </a:t>
            </a:r>
            <a:r>
              <a:rPr lang="ru-RU" sz="1600" dirty="0" err="1" smtClean="0"/>
              <a:t>Сюльгина</a:t>
            </a:r>
            <a:r>
              <a:rPr lang="ru-RU" sz="1600" dirty="0" smtClean="0"/>
              <a:t> С.П.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949280"/>
            <a:ext cx="329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Логопед: </a:t>
            </a:r>
            <a:r>
              <a:rPr lang="ru-RU" sz="1600" dirty="0" err="1" smtClean="0"/>
              <a:t>Ларькина</a:t>
            </a:r>
            <a:r>
              <a:rPr lang="ru-RU" sz="1600" dirty="0" smtClean="0"/>
              <a:t> С.А.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80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Занятия проходят в основном помещении ЦИПР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477790" cy="53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222358" cy="44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 Адаптация детей раннего возраста к поступлению в ДОУ в условиях Центра игровой поддержки  ребенка»</vt:lpstr>
      <vt:lpstr>ЦИПР открылся на базе детского сада комбинированного вида «Ягодка». </vt:lpstr>
      <vt:lpstr>Презентация PowerPoint</vt:lpstr>
      <vt:lpstr>Задачи ЦИПР:</vt:lpstr>
      <vt:lpstr>Презентация PowerPoint</vt:lpstr>
      <vt:lpstr>В ЦИПР работают специалисты:</vt:lpstr>
      <vt:lpstr>Презентация PowerPoint</vt:lpstr>
      <vt:lpstr>Занятия проходят в основном помещении ЦИПР</vt:lpstr>
      <vt:lpstr>Презентация PowerPoint</vt:lpstr>
      <vt:lpstr>Презентация PowerPoint</vt:lpstr>
      <vt:lpstr>Презентация PowerPoint</vt:lpstr>
      <vt:lpstr>В музыкальном зале</vt:lpstr>
      <vt:lpstr>Презентация PowerPoint</vt:lpstr>
      <vt:lpstr>В физкультурном зале</vt:lpstr>
      <vt:lpstr>Презентация PowerPoint</vt:lpstr>
      <vt:lpstr>Дидактический материал руками педагогов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Адаптация детей раннего возраста к поступлению в ДОУ в условиях Центра игровой поддержки  ребенка»</dc:title>
  <dc:creator>Евгений</dc:creator>
  <cp:lastModifiedBy>RePack by Diakov</cp:lastModifiedBy>
  <cp:revision>17</cp:revision>
  <dcterms:created xsi:type="dcterms:W3CDTF">2018-08-20T16:39:12Z</dcterms:created>
  <dcterms:modified xsi:type="dcterms:W3CDTF">2019-01-28T17:28:23Z</dcterms:modified>
</cp:coreProperties>
</file>