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6" r:id="rId6"/>
    <p:sldId id="257" r:id="rId7"/>
    <p:sldId id="258" r:id="rId8"/>
    <p:sldId id="272" r:id="rId9"/>
    <p:sldId id="284" r:id="rId10"/>
    <p:sldId id="285" r:id="rId11"/>
    <p:sldId id="260" r:id="rId12"/>
    <p:sldId id="266" r:id="rId13"/>
    <p:sldId id="267" r:id="rId14"/>
    <p:sldId id="268" r:id="rId15"/>
    <p:sldId id="262" r:id="rId16"/>
    <p:sldId id="263" r:id="rId17"/>
    <p:sldId id="270" r:id="rId18"/>
    <p:sldId id="264" r:id="rId19"/>
    <p:sldId id="269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68" y="-84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консультация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Рузаевксий район</c:v>
                </c:pt>
                <c:pt idx="1">
                  <c:v>Инсарский район</c:v>
                </c:pt>
                <c:pt idx="2">
                  <c:v>Кадошкинский раойн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966</c:v>
                </c:pt>
                <c:pt idx="1">
                  <c:v>323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Рузаевксий район</c:v>
                </c:pt>
                <c:pt idx="1">
                  <c:v>Инсарский район</c:v>
                </c:pt>
                <c:pt idx="2">
                  <c:v>Кадошкинский раойн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Рузаевксий район</c:v>
                </c:pt>
                <c:pt idx="1">
                  <c:v>Инсарский район</c:v>
                </c:pt>
                <c:pt idx="2">
                  <c:v>Кадошкинский раойн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916160"/>
        <c:axId val="136921472"/>
      </c:barChart>
      <c:catAx>
        <c:axId val="1359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6921472"/>
        <c:crosses val="autoZero"/>
        <c:auto val="1"/>
        <c:lblAlgn val="ctr"/>
        <c:lblOffset val="100"/>
        <c:noMultiLvlLbl val="0"/>
      </c:catAx>
      <c:valAx>
        <c:axId val="13692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</a:t>
                </a:r>
                <a:r>
                  <a:rPr lang="ru-RU" baseline="0" dirty="0" smtClean="0"/>
                  <a:t> консультаций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591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Консультационные услуги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Очная форма</c:v>
                </c:pt>
                <c:pt idx="1">
                  <c:v>Дистанционная форма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750</c:v>
                </c:pt>
                <c:pt idx="1">
                  <c:v>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Процентное количество родителей (законных представителей), обратившихся в консультационный центр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Методическая помощь</c:v>
                </c:pt>
                <c:pt idx="1">
                  <c:v>Психолого-педагогическая помощь</c:v>
                </c:pt>
                <c:pt idx="2">
                  <c:v>Диагностичекая помощь</c:v>
                </c:pt>
                <c:pt idx="3">
                  <c:v>Консультационная 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42</c:v>
                </c:pt>
                <c:pt idx="2">
                  <c:v>21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Методическая помощь</c:v>
                </c:pt>
                <c:pt idx="1">
                  <c:v>Психолого-педагогическая помощь</c:v>
                </c:pt>
                <c:pt idx="2">
                  <c:v>Диагностичекая помощь</c:v>
                </c:pt>
                <c:pt idx="3">
                  <c:v>Консультационная помощь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Методическая помощь</c:v>
                </c:pt>
                <c:pt idx="1">
                  <c:v>Психолого-педагогическая помощь</c:v>
                </c:pt>
                <c:pt idx="2">
                  <c:v>Диагностичекая помощь</c:v>
                </c:pt>
                <c:pt idx="3">
                  <c:v>Консультационная помощь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Методическая помощь</c:v>
                </c:pt>
                <c:pt idx="1">
                  <c:v>Психолого-педагогическая помощь</c:v>
                </c:pt>
                <c:pt idx="2">
                  <c:v>Диагностичекая помощь</c:v>
                </c:pt>
                <c:pt idx="3">
                  <c:v>Консультационная помощь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566695114659"/>
          <c:y val="0.264353650379628"/>
          <c:w val="0.331235247617866"/>
          <c:h val="0.69938005691693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76DCF-EC3F-40F7-BB73-BE5F2DAD4330}" type="doc">
      <dgm:prSet loTypeId="urn:microsoft.com/office/officeart/2005/8/layout/list1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36953C4-1C66-44FE-AE5E-5D0BACA8E062}">
      <dgm:prSet custT="1"/>
      <dgm:spPr/>
      <dgm:t>
        <a:bodyPr/>
        <a:lstStyle/>
        <a:p>
          <a:pPr rtl="0"/>
          <a:endParaRPr lang="ru-RU" sz="2800" b="1" dirty="0"/>
        </a:p>
      </dgm:t>
    </dgm:pt>
    <dgm:pt modelId="{470A9747-D927-4906-882C-6B98FB0C2B69}" cxnId="{C88019A4-DF5F-43F9-B22B-280B8B662CBD}" type="parTrans">
      <dgm:prSet/>
      <dgm:spPr/>
      <dgm:t>
        <a:bodyPr/>
        <a:lstStyle/>
        <a:p>
          <a:endParaRPr lang="ru-RU"/>
        </a:p>
      </dgm:t>
    </dgm:pt>
    <dgm:pt modelId="{E81CCC49-4860-4A1C-8E0A-CEE9A4400017}" cxnId="{C88019A4-DF5F-43F9-B22B-280B8B662CBD}" type="sibTrans">
      <dgm:prSet/>
      <dgm:spPr/>
      <dgm:t>
        <a:bodyPr/>
        <a:lstStyle/>
        <a:p>
          <a:endParaRPr lang="ru-RU"/>
        </a:p>
      </dgm:t>
    </dgm:pt>
    <dgm:pt modelId="{4F414489-9DF4-43A4-9543-74EF33161085}">
      <dgm:prSet phldr="0" custT="1"/>
      <dgm:spPr/>
      <dgm:t>
        <a:bodyPr vert="horz" wrap="square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800" dirty="0" smtClean="0"/>
            <a:t>оказание всесторонней помощи родителям (законным представителям) в обеспечении условий для развития, воспитания и обучения ребенка дошкольного возраста, в вопросах адаптации при поступлении в детский сад, своевременное диагностирование проблем ребенка;</a:t>
          </a:r>
          <a:r>
            <a:rPr lang="ru-RU" sz="2800" dirty="0"/>
            <a:t/>
          </a:r>
          <a:endParaRPr lang="ru-RU" sz="2800" dirty="0"/>
        </a:p>
      </dgm:t>
    </dgm:pt>
    <dgm:pt modelId="{0473C407-67D5-4F1E-A9CE-E9C7554472C1}" cxnId="{767AE2B6-F0FC-4C84-BA1D-3F549E8260CC}" type="parTrans">
      <dgm:prSet/>
      <dgm:spPr/>
      <dgm:t>
        <a:bodyPr/>
        <a:lstStyle/>
        <a:p>
          <a:endParaRPr lang="ru-RU"/>
        </a:p>
      </dgm:t>
    </dgm:pt>
    <dgm:pt modelId="{9A4D3210-3F77-4476-863A-5185CF164C34}" cxnId="{767AE2B6-F0FC-4C84-BA1D-3F549E8260CC}" type="sibTrans">
      <dgm:prSet/>
      <dgm:spPr/>
      <dgm:t>
        <a:bodyPr/>
        <a:lstStyle/>
        <a:p>
          <a:endParaRPr lang="ru-RU"/>
        </a:p>
      </dgm:t>
    </dgm:pt>
    <dgm:pt modelId="{6CE34769-3918-44E4-855C-63FB7D31F594}">
      <dgm:prSet phldr="0" custT="1"/>
      <dgm:spPr/>
      <dgm:t>
        <a:bodyPr vert="horz" wrap="square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800" dirty="0" smtClean="0"/>
            <a:t> обеспечение взаимодействия с другими организациями социальной и медицинской поддержки детей и родителей.</a:t>
          </a:r>
          <a:r>
            <a:rPr lang="ru-RU" sz="2800" dirty="0"/>
            <a:t/>
          </a:r>
          <a:endParaRPr lang="ru-RU" sz="2800" dirty="0"/>
        </a:p>
      </dgm:t>
    </dgm:pt>
    <dgm:pt modelId="{0ED4669D-48A9-4B67-8E2E-33CD175BD3F1}" cxnId="{78CDDDEF-8405-44AD-A035-1E79D6069E93}" type="parTrans">
      <dgm:prSet/>
      <dgm:spPr/>
    </dgm:pt>
    <dgm:pt modelId="{F89069CE-28D6-4BE1-AE86-C5A8A5AFFCBD}" cxnId="{78CDDDEF-8405-44AD-A035-1E79D6069E93}" type="sibTrans">
      <dgm:prSet/>
      <dgm:spPr/>
    </dgm:pt>
    <dgm:pt modelId="{C0B78649-351F-4AB1-A6D6-4E9B132E7298}" type="pres">
      <dgm:prSet presAssocID="{17F76DCF-EC3F-40F7-BB73-BE5F2DAD43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1E658-D2D9-44E3-AD5F-46402D74A978}" type="pres">
      <dgm:prSet presAssocID="{E36953C4-1C66-44FE-AE5E-5D0BACA8E062}" presName="parentLin" presStyleCnt="0"/>
      <dgm:spPr/>
    </dgm:pt>
    <dgm:pt modelId="{E30DC991-2C0B-4ED1-9204-C514A97D363E}" type="pres">
      <dgm:prSet presAssocID="{E36953C4-1C66-44FE-AE5E-5D0BACA8E062}" presName="parentLeftMargin" presStyleCnt="0"/>
      <dgm:spPr/>
      <dgm:t>
        <a:bodyPr/>
        <a:lstStyle/>
        <a:p>
          <a:endParaRPr lang="ru-RU"/>
        </a:p>
      </dgm:t>
    </dgm:pt>
    <dgm:pt modelId="{B00867BC-9E84-4A77-82E0-6B19BD42F9EB}" type="pres">
      <dgm:prSet presAssocID="{E36953C4-1C66-44FE-AE5E-5D0BACA8E062}" presName="parentText" presStyleLbl="node1" presStyleIdx="0" presStyleCnt="1" custFlipVert="1" custFlipHor="1" custScaleX="1054" custScaleY="179299" custLinFactX="4590" custLinFactY="1700000" custLinFactNeighborX="100000" custLinFactNeighborY="1788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B6933-0F85-41A3-9BD4-D6D6028D6CA1}" type="pres">
      <dgm:prSet presAssocID="{E36953C4-1C66-44FE-AE5E-5D0BACA8E062}" presName="negativeSpace" presStyleCnt="0"/>
      <dgm:spPr/>
    </dgm:pt>
    <dgm:pt modelId="{1829B184-E3E9-4BB9-AAB9-569C186EDD59}" type="pres">
      <dgm:prSet presAssocID="{E36953C4-1C66-44FE-AE5E-5D0BACA8E062}" presName="childText" presStyleLbl="conFgAcc1" presStyleIdx="0" presStyleCnt="1" custLinFactY="-10572" custLinFactNeighborX="15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8019A4-DF5F-43F9-B22B-280B8B662CBD}" srcId="{17F76DCF-EC3F-40F7-BB73-BE5F2DAD4330}" destId="{E36953C4-1C66-44FE-AE5E-5D0BACA8E062}" srcOrd="0" destOrd="0" parTransId="{470A9747-D927-4906-882C-6B98FB0C2B69}" sibTransId="{E81CCC49-4860-4A1C-8E0A-CEE9A4400017}"/>
    <dgm:cxn modelId="{767AE2B6-F0FC-4C84-BA1D-3F549E8260CC}" srcId="{E36953C4-1C66-44FE-AE5E-5D0BACA8E062}" destId="{4F414489-9DF4-43A4-9543-74EF33161085}" srcOrd="0" destOrd="0" parTransId="{0473C407-67D5-4F1E-A9CE-E9C7554472C1}" sibTransId="{9A4D3210-3F77-4476-863A-5185CF164C34}"/>
    <dgm:cxn modelId="{78CDDDEF-8405-44AD-A035-1E79D6069E93}" srcId="{E36953C4-1C66-44FE-AE5E-5D0BACA8E062}" destId="{6CE34769-3918-44E4-855C-63FB7D31F594}" srcOrd="1" destOrd="0" parTransId="{0ED4669D-48A9-4B67-8E2E-33CD175BD3F1}" sibTransId="{F89069CE-28D6-4BE1-AE86-C5A8A5AFFCBD}"/>
    <dgm:cxn modelId="{B9934452-7ECE-4325-A5F7-CB1F850868D6}" type="presOf" srcId="{17F76DCF-EC3F-40F7-BB73-BE5F2DAD4330}" destId="{C0B78649-351F-4AB1-A6D6-4E9B132E7298}" srcOrd="0" destOrd="0" presId="urn:microsoft.com/office/officeart/2005/8/layout/list1"/>
    <dgm:cxn modelId="{E0DBE6A6-DD29-4D6D-92A8-1AA0AA0144C1}" type="presParOf" srcId="{C0B78649-351F-4AB1-A6D6-4E9B132E7298}" destId="{D4B1E658-D2D9-44E3-AD5F-46402D74A978}" srcOrd="0" destOrd="0" presId="urn:microsoft.com/office/officeart/2005/8/layout/list1"/>
    <dgm:cxn modelId="{BDA98640-CAB8-4D35-81F1-13A84B803EE7}" type="presParOf" srcId="{D4B1E658-D2D9-44E3-AD5F-46402D74A978}" destId="{E30DC991-2C0B-4ED1-9204-C514A97D363E}" srcOrd="0" destOrd="0" presId="urn:microsoft.com/office/officeart/2005/8/layout/list1"/>
    <dgm:cxn modelId="{0ABA66F4-53CB-40B7-A832-D1AD612F45D7}" type="presOf" srcId="{E36953C4-1C66-44FE-AE5E-5D0BACA8E062}" destId="{E30DC991-2C0B-4ED1-9204-C514A97D363E}" srcOrd="0" destOrd="0" presId="urn:microsoft.com/office/officeart/2005/8/layout/list1"/>
    <dgm:cxn modelId="{A4501FCB-3465-411A-8E04-A9334EABE7B4}" type="presParOf" srcId="{D4B1E658-D2D9-44E3-AD5F-46402D74A978}" destId="{B00867BC-9E84-4A77-82E0-6B19BD42F9EB}" srcOrd="1" destOrd="0" presId="urn:microsoft.com/office/officeart/2005/8/layout/list1"/>
    <dgm:cxn modelId="{9EB80F77-5362-4DED-9367-C5FC1154FB60}" type="presOf" srcId="{E36953C4-1C66-44FE-AE5E-5D0BACA8E062}" destId="{B00867BC-9E84-4A77-82E0-6B19BD42F9EB}" srcOrd="0" destOrd="0" presId="urn:microsoft.com/office/officeart/2005/8/layout/list1"/>
    <dgm:cxn modelId="{03F3873F-3BCF-4D67-B973-BE3A15F65B27}" type="presParOf" srcId="{C0B78649-351F-4AB1-A6D6-4E9B132E7298}" destId="{FB0B6933-0F85-41A3-9BD4-D6D6028D6CA1}" srcOrd="1" destOrd="0" presId="urn:microsoft.com/office/officeart/2005/8/layout/list1"/>
    <dgm:cxn modelId="{0EC59393-4362-4DF1-A31A-05299D759AF7}" type="presParOf" srcId="{C0B78649-351F-4AB1-A6D6-4E9B132E7298}" destId="{1829B184-E3E9-4BB9-AAB9-569C186EDD59}" srcOrd="2" destOrd="0" presId="urn:microsoft.com/office/officeart/2005/8/layout/list1"/>
    <dgm:cxn modelId="{31F59DAB-CA3E-4DD8-B84B-270D02A0AA19}" type="presOf" srcId="{4F414489-9DF4-43A4-9543-74EF33161085}" destId="{1829B184-E3E9-4BB9-AAB9-569C186EDD59}" srcOrd="0" destOrd="0" presId="urn:microsoft.com/office/officeart/2005/8/layout/list1"/>
    <dgm:cxn modelId="{9025C4C0-E515-453E-9EE2-D2DC826BB8AE}" type="presOf" srcId="{6CE34769-3918-44E4-855C-63FB7D31F594}" destId="{1829B184-E3E9-4BB9-AAB9-569C186EDD59}" srcOrd="0" destOrd="1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76DCF-EC3F-40F7-BB73-BE5F2DAD4330}" type="doc">
      <dgm:prSet loTypeId="urn:microsoft.com/office/officeart/2005/8/layout/list1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0B78649-351F-4AB1-A6D6-4E9B132E7298}" type="pres">
      <dgm:prSet presAssocID="{17F76DCF-EC3F-40F7-BB73-BE5F2DAD43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018FD-6D3C-46D0-B260-7A849170F7F6}" type="presOf" srcId="{17F76DCF-EC3F-40F7-BB73-BE5F2DAD4330}" destId="{C0B78649-351F-4AB1-A6D6-4E9B132E729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173CF-4460-49C0-8070-0BBE64BE9C1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A0DD66-8AD3-4951-AD18-F42F13CD7CA1}">
      <dgm:prSet phldrT="[Текст]"/>
      <dgm:spPr/>
      <dgm:t>
        <a:bodyPr/>
        <a:lstStyle/>
        <a:p>
          <a:r>
            <a:rPr lang="en-US" dirty="0" smtClean="0"/>
            <a:t>1</a:t>
          </a:r>
          <a:r>
            <a:rPr lang="ru-RU" dirty="0" smtClean="0"/>
            <a:t> этап</a:t>
          </a:r>
          <a:endParaRPr lang="ru-RU" dirty="0"/>
        </a:p>
      </dgm:t>
    </dgm:pt>
    <dgm:pt modelId="{D1B08706-0354-463D-ADEC-E88AE852F904}" cxnId="{252EC965-4477-41C0-AAE3-706E0A5CE0FF}" type="parTrans">
      <dgm:prSet/>
      <dgm:spPr/>
      <dgm:t>
        <a:bodyPr/>
        <a:lstStyle/>
        <a:p>
          <a:endParaRPr lang="ru-RU"/>
        </a:p>
      </dgm:t>
    </dgm:pt>
    <dgm:pt modelId="{E5D96552-A5A4-4112-8458-248C93D21AB8}" cxnId="{252EC965-4477-41C0-AAE3-706E0A5CE0FF}" type="sibTrans">
      <dgm:prSet/>
      <dgm:spPr/>
      <dgm:t>
        <a:bodyPr/>
        <a:lstStyle/>
        <a:p>
          <a:endParaRPr lang="ru-RU"/>
        </a:p>
      </dgm:t>
    </dgm:pt>
    <dgm:pt modelId="{2691302F-02B0-453D-9923-957944FBDE2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создание нормативно-правовой основы деятельности Консультационного Центра;</a:t>
          </a:r>
          <a:endParaRPr lang="ru-RU" sz="2000" dirty="0"/>
        </a:p>
      </dgm:t>
    </dgm:pt>
    <dgm:pt modelId="{92ABDD6F-1838-4577-8B18-84C868A97BF6}" cxnId="{BC48E299-A561-4002-AF8E-7A0D3661A650}" type="parTrans">
      <dgm:prSet/>
      <dgm:spPr/>
      <dgm:t>
        <a:bodyPr/>
        <a:lstStyle/>
        <a:p>
          <a:endParaRPr lang="ru-RU"/>
        </a:p>
      </dgm:t>
    </dgm:pt>
    <dgm:pt modelId="{96A5032C-957F-4BC8-957C-8B171D891E82}" cxnId="{BC48E299-A561-4002-AF8E-7A0D3661A650}" type="sibTrans">
      <dgm:prSet/>
      <dgm:spPr/>
      <dgm:t>
        <a:bodyPr/>
        <a:lstStyle/>
        <a:p>
          <a:endParaRPr lang="ru-RU"/>
        </a:p>
      </dgm:t>
    </dgm:pt>
    <dgm:pt modelId="{8034D3A0-C9F8-40DD-ACCF-2123568EA1BA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63A0EAB0-4C5C-4F8F-A5B2-DEF702729B6B}" cxnId="{6F5A401D-2FE2-4CE7-A8A7-B6ACB2FCF8C4}" type="parTrans">
      <dgm:prSet/>
      <dgm:spPr/>
      <dgm:t>
        <a:bodyPr/>
        <a:lstStyle/>
        <a:p>
          <a:endParaRPr lang="ru-RU"/>
        </a:p>
      </dgm:t>
    </dgm:pt>
    <dgm:pt modelId="{910E3A79-ADCF-4BB9-B0E2-1419F3045F54}" cxnId="{6F5A401D-2FE2-4CE7-A8A7-B6ACB2FCF8C4}" type="sibTrans">
      <dgm:prSet/>
      <dgm:spPr/>
      <dgm:t>
        <a:bodyPr/>
        <a:lstStyle/>
        <a:p>
          <a:endParaRPr lang="ru-RU"/>
        </a:p>
      </dgm:t>
    </dgm:pt>
    <dgm:pt modelId="{01FE1E94-6811-4CD7-9849-316FCB767B8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информационно-разъяснительная деятельность, направленная на широкое информирование получателей услуг о деятельности КЦ, которую мы разместили на сайте детского сада, Управления образования, а также в средствах массовой информации</a:t>
          </a:r>
          <a:endParaRPr lang="ru-RU" dirty="0"/>
        </a:p>
      </dgm:t>
    </dgm:pt>
    <dgm:pt modelId="{69D9C6BF-4CB5-4E5C-BD83-35B6186A405E}" cxnId="{8AF96231-1BED-431C-A53F-7F8EBCB2F781}" type="parTrans">
      <dgm:prSet/>
      <dgm:spPr/>
      <dgm:t>
        <a:bodyPr/>
        <a:lstStyle/>
        <a:p>
          <a:endParaRPr lang="ru-RU"/>
        </a:p>
      </dgm:t>
    </dgm:pt>
    <dgm:pt modelId="{80EC33DD-21F9-4732-BF3F-8ACB38F4A42C}" cxnId="{8AF96231-1BED-431C-A53F-7F8EBCB2F781}" type="sibTrans">
      <dgm:prSet/>
      <dgm:spPr/>
      <dgm:t>
        <a:bodyPr/>
        <a:lstStyle/>
        <a:p>
          <a:endParaRPr lang="ru-RU"/>
        </a:p>
      </dgm:t>
    </dgm:pt>
    <dgm:pt modelId="{B67ACC05-F527-42AA-B157-45C9F9A08047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FF583DA0-5A69-4177-972A-21D4890E0AB7}" cxnId="{4175CFF4-1205-4405-BC18-4C130D6C8224}" type="parTrans">
      <dgm:prSet/>
      <dgm:spPr/>
      <dgm:t>
        <a:bodyPr/>
        <a:lstStyle/>
        <a:p>
          <a:endParaRPr lang="ru-RU"/>
        </a:p>
      </dgm:t>
    </dgm:pt>
    <dgm:pt modelId="{AF2D7962-CDE9-47C7-9D41-552C5186359C}" cxnId="{4175CFF4-1205-4405-BC18-4C130D6C8224}" type="sibTrans">
      <dgm:prSet/>
      <dgm:spPr/>
      <dgm:t>
        <a:bodyPr/>
        <a:lstStyle/>
        <a:p>
          <a:endParaRPr lang="ru-RU"/>
        </a:p>
      </dgm:t>
    </dgm:pt>
    <dgm:pt modelId="{5F1CD952-EFC7-461B-9E0D-E800C647B42D}">
      <dgm:prSet phldrT="[Текст]"/>
      <dgm:spPr/>
      <dgm:t>
        <a:bodyPr/>
        <a:lstStyle/>
        <a:p>
          <a:r>
            <a:rPr lang="ru-RU" dirty="0" smtClean="0"/>
            <a:t>оказание консультативной помощи родителям (законным представителям) детей дошкольного возраста</a:t>
          </a:r>
          <a:endParaRPr lang="ru-RU" dirty="0"/>
        </a:p>
      </dgm:t>
    </dgm:pt>
    <dgm:pt modelId="{96BE48E9-0B9E-4719-9020-A1152FB457CD}" cxnId="{1CA5B815-23FC-4937-92E3-C2C9C8347C28}" type="parTrans">
      <dgm:prSet/>
      <dgm:spPr/>
      <dgm:t>
        <a:bodyPr/>
        <a:lstStyle/>
        <a:p>
          <a:endParaRPr lang="ru-RU"/>
        </a:p>
      </dgm:t>
    </dgm:pt>
    <dgm:pt modelId="{87A2CE94-F40E-4F79-B968-6C6CBB279283}" cxnId="{1CA5B815-23FC-4937-92E3-C2C9C8347C28}" type="sibTrans">
      <dgm:prSet/>
      <dgm:spPr/>
      <dgm:t>
        <a:bodyPr/>
        <a:lstStyle/>
        <a:p>
          <a:endParaRPr lang="ru-RU"/>
        </a:p>
      </dgm:t>
    </dgm:pt>
    <dgm:pt modelId="{816E63CF-E3A2-4BDA-9C59-446953C1A731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издание приказа о создании муниципального Консультационного Центра;</a:t>
          </a:r>
          <a:endParaRPr lang="ru-RU" sz="2000" dirty="0">
            <a:solidFill>
              <a:schemeClr val="tx1"/>
            </a:solidFill>
          </a:endParaRPr>
        </a:p>
      </dgm:t>
    </dgm:pt>
    <dgm:pt modelId="{F28F615A-03E5-4642-A6C4-B62F44A20CBE}" cxnId="{981F7016-EBBF-4173-B992-898A0FA6982A}" type="parTrans">
      <dgm:prSet/>
      <dgm:spPr/>
      <dgm:t>
        <a:bodyPr/>
        <a:lstStyle/>
        <a:p>
          <a:endParaRPr lang="ru-RU"/>
        </a:p>
      </dgm:t>
    </dgm:pt>
    <dgm:pt modelId="{A8786665-CAE3-452F-892B-32BC50C49EFC}" cxnId="{981F7016-EBBF-4173-B992-898A0FA6982A}" type="sibTrans">
      <dgm:prSet/>
      <dgm:spPr/>
      <dgm:t>
        <a:bodyPr/>
        <a:lstStyle/>
        <a:p>
          <a:endParaRPr lang="ru-RU"/>
        </a:p>
      </dgm:t>
    </dgm:pt>
    <dgm:pt modelId="{CABA4D8B-D336-48AA-B317-66F710C37BF1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создание рабочей группы, включающая в себя специалистов и сотрудников детского сада; </a:t>
          </a:r>
          <a:endParaRPr lang="ru-RU" sz="2000" dirty="0">
            <a:solidFill>
              <a:schemeClr val="tx1"/>
            </a:solidFill>
          </a:endParaRPr>
        </a:p>
      </dgm:t>
    </dgm:pt>
    <dgm:pt modelId="{8BE75AE3-F9C9-4151-8D33-E19696753CD2}" cxnId="{D563B02C-9F91-4761-A604-A66085FD9585}" type="parTrans">
      <dgm:prSet/>
      <dgm:spPr/>
      <dgm:t>
        <a:bodyPr/>
        <a:lstStyle/>
        <a:p>
          <a:endParaRPr lang="ru-RU"/>
        </a:p>
      </dgm:t>
    </dgm:pt>
    <dgm:pt modelId="{9FA620B7-1CC4-4F8D-85F6-4F4752E41D1A}" cxnId="{D563B02C-9F91-4761-A604-A66085FD9585}" type="sibTrans">
      <dgm:prSet/>
      <dgm:spPr/>
      <dgm:t>
        <a:bodyPr/>
        <a:lstStyle/>
        <a:p>
          <a:endParaRPr lang="ru-RU"/>
        </a:p>
      </dgm:t>
    </dgm:pt>
    <dgm:pt modelId="{DB7723FB-C3C3-418D-9629-748E043AD5C0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разработка и утверждение локальных актов</a:t>
          </a:r>
          <a:endParaRPr lang="ru-RU" sz="2000" dirty="0"/>
        </a:p>
      </dgm:t>
    </dgm:pt>
    <dgm:pt modelId="{C5499812-8235-47DB-BB05-94736E7DD036}" cxnId="{3647BCC1-E6EC-4C86-BDBB-32A0C051F8B5}" type="parTrans">
      <dgm:prSet/>
      <dgm:spPr/>
      <dgm:t>
        <a:bodyPr/>
        <a:lstStyle/>
        <a:p>
          <a:endParaRPr lang="ru-RU"/>
        </a:p>
      </dgm:t>
    </dgm:pt>
    <dgm:pt modelId="{3578CE4E-267A-4749-99FE-AA1D9113AA19}" cxnId="{3647BCC1-E6EC-4C86-BDBB-32A0C051F8B5}" type="sibTrans">
      <dgm:prSet/>
      <dgm:spPr/>
      <dgm:t>
        <a:bodyPr/>
        <a:lstStyle/>
        <a:p>
          <a:endParaRPr lang="ru-RU"/>
        </a:p>
      </dgm:t>
    </dgm:pt>
    <dgm:pt modelId="{8637A56B-AB0A-4813-BA6D-AA19DCAA6986}" type="pres">
      <dgm:prSet presAssocID="{F7C173CF-4460-49C0-8070-0BBE64BE9C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C803E-AB6C-479F-93FB-F44B7D9744AF}" type="pres">
      <dgm:prSet presAssocID="{74A0DD66-8AD3-4951-AD18-F42F13CD7CA1}" presName="composite" presStyleCnt="0"/>
      <dgm:spPr/>
    </dgm:pt>
    <dgm:pt modelId="{36025F34-9DA8-4843-ADF3-106FA36B8209}" type="pres">
      <dgm:prSet presAssocID="{74A0DD66-8AD3-4951-AD18-F42F13CD7CA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96F64-8FCE-4B1B-8AE2-9F6F4657B933}" type="pres">
      <dgm:prSet presAssocID="{74A0DD66-8AD3-4951-AD18-F42F13CD7CA1}" presName="descendantText" presStyleLbl="alignAcc1" presStyleIdx="0" presStyleCnt="3" custScaleY="11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F7459-B02D-4FA8-908D-CD8D293623F6}" type="pres">
      <dgm:prSet presAssocID="{E5D96552-A5A4-4112-8458-248C93D21AB8}" presName="sp" presStyleCnt="0"/>
      <dgm:spPr/>
    </dgm:pt>
    <dgm:pt modelId="{49520AD5-6FCB-432D-9009-4BC29F08A670}" type="pres">
      <dgm:prSet presAssocID="{8034D3A0-C9F8-40DD-ACCF-2123568EA1BA}" presName="composite" presStyleCnt="0"/>
      <dgm:spPr/>
    </dgm:pt>
    <dgm:pt modelId="{AB3EE18B-ACEF-4150-A1E6-7BA9A869462F}" type="pres">
      <dgm:prSet presAssocID="{8034D3A0-C9F8-40DD-ACCF-2123568EA1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5D2BF-5F7A-4630-8F28-B7983A68A8B1}" type="pres">
      <dgm:prSet presAssocID="{8034D3A0-C9F8-40DD-ACCF-2123568EA1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13190-122D-4306-A1EF-4C3CD8C2ADF3}" type="pres">
      <dgm:prSet presAssocID="{910E3A79-ADCF-4BB9-B0E2-1419F3045F54}" presName="sp" presStyleCnt="0"/>
      <dgm:spPr/>
    </dgm:pt>
    <dgm:pt modelId="{7EA9EB05-77B8-472A-8224-087312A0F7AF}" type="pres">
      <dgm:prSet presAssocID="{B67ACC05-F527-42AA-B157-45C9F9A08047}" presName="composite" presStyleCnt="0"/>
      <dgm:spPr/>
    </dgm:pt>
    <dgm:pt modelId="{162C42B8-4E5C-4D79-B5C2-960CB280281F}" type="pres">
      <dgm:prSet presAssocID="{B67ACC05-F527-42AA-B157-45C9F9A080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93539-121A-49C9-B7C0-7AD4AE5F708C}" type="pres">
      <dgm:prSet presAssocID="{B67ACC05-F527-42AA-B157-45C9F9A0804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89A4A-552B-4E19-966D-BDB45BC87B0B}" type="presOf" srcId="{8034D3A0-C9F8-40DD-ACCF-2123568EA1BA}" destId="{AB3EE18B-ACEF-4150-A1E6-7BA9A869462F}" srcOrd="0" destOrd="0" presId="urn:microsoft.com/office/officeart/2005/8/layout/chevron2"/>
    <dgm:cxn modelId="{8AF96231-1BED-431C-A53F-7F8EBCB2F781}" srcId="{8034D3A0-C9F8-40DD-ACCF-2123568EA1BA}" destId="{01FE1E94-6811-4CD7-9849-316FCB767B86}" srcOrd="0" destOrd="0" parTransId="{69D9C6BF-4CB5-4E5C-BD83-35B6186A405E}" sibTransId="{80EC33DD-21F9-4732-BF3F-8ACB38F4A42C}"/>
    <dgm:cxn modelId="{1CA5B815-23FC-4937-92E3-C2C9C8347C28}" srcId="{B67ACC05-F527-42AA-B157-45C9F9A08047}" destId="{5F1CD952-EFC7-461B-9E0D-E800C647B42D}" srcOrd="0" destOrd="0" parTransId="{96BE48E9-0B9E-4719-9020-A1152FB457CD}" sibTransId="{87A2CE94-F40E-4F79-B968-6C6CBB279283}"/>
    <dgm:cxn modelId="{770FC2D1-3BD0-4EF6-AD8E-9A882D2529BD}" type="presOf" srcId="{01FE1E94-6811-4CD7-9849-316FCB767B86}" destId="{D185D2BF-5F7A-4630-8F28-B7983A68A8B1}" srcOrd="0" destOrd="0" presId="urn:microsoft.com/office/officeart/2005/8/layout/chevron2"/>
    <dgm:cxn modelId="{BC921F86-1B21-4DE9-8EC5-30B98D1ED46F}" type="presOf" srcId="{2691302F-02B0-453D-9923-957944FBDE2D}" destId="{2E396F64-8FCE-4B1B-8AE2-9F6F4657B933}" srcOrd="0" destOrd="0" presId="urn:microsoft.com/office/officeart/2005/8/layout/chevron2"/>
    <dgm:cxn modelId="{3647BCC1-E6EC-4C86-BDBB-32A0C051F8B5}" srcId="{74A0DD66-8AD3-4951-AD18-F42F13CD7CA1}" destId="{DB7723FB-C3C3-418D-9629-748E043AD5C0}" srcOrd="3" destOrd="0" parTransId="{C5499812-8235-47DB-BB05-94736E7DD036}" sibTransId="{3578CE4E-267A-4749-99FE-AA1D9113AA19}"/>
    <dgm:cxn modelId="{252EC965-4477-41C0-AAE3-706E0A5CE0FF}" srcId="{F7C173CF-4460-49C0-8070-0BBE64BE9C17}" destId="{74A0DD66-8AD3-4951-AD18-F42F13CD7CA1}" srcOrd="0" destOrd="0" parTransId="{D1B08706-0354-463D-ADEC-E88AE852F904}" sibTransId="{E5D96552-A5A4-4112-8458-248C93D21AB8}"/>
    <dgm:cxn modelId="{6F5A401D-2FE2-4CE7-A8A7-B6ACB2FCF8C4}" srcId="{F7C173CF-4460-49C0-8070-0BBE64BE9C17}" destId="{8034D3A0-C9F8-40DD-ACCF-2123568EA1BA}" srcOrd="1" destOrd="0" parTransId="{63A0EAB0-4C5C-4F8F-A5B2-DEF702729B6B}" sibTransId="{910E3A79-ADCF-4BB9-B0E2-1419F3045F54}"/>
    <dgm:cxn modelId="{D563B02C-9F91-4761-A604-A66085FD9585}" srcId="{74A0DD66-8AD3-4951-AD18-F42F13CD7CA1}" destId="{CABA4D8B-D336-48AA-B317-66F710C37BF1}" srcOrd="2" destOrd="0" parTransId="{8BE75AE3-F9C9-4151-8D33-E19696753CD2}" sibTransId="{9FA620B7-1CC4-4F8D-85F6-4F4752E41D1A}"/>
    <dgm:cxn modelId="{698A298A-6215-411C-A5C2-275C41693FEA}" type="presOf" srcId="{74A0DD66-8AD3-4951-AD18-F42F13CD7CA1}" destId="{36025F34-9DA8-4843-ADF3-106FA36B8209}" srcOrd="0" destOrd="0" presId="urn:microsoft.com/office/officeart/2005/8/layout/chevron2"/>
    <dgm:cxn modelId="{2B8D097D-E9EF-45B0-9895-E36150B743BC}" type="presOf" srcId="{5F1CD952-EFC7-461B-9E0D-E800C647B42D}" destId="{79793539-121A-49C9-B7C0-7AD4AE5F708C}" srcOrd="0" destOrd="0" presId="urn:microsoft.com/office/officeart/2005/8/layout/chevron2"/>
    <dgm:cxn modelId="{A8CA5733-ADD9-423D-85A3-7CB0E1FFE22C}" type="presOf" srcId="{B67ACC05-F527-42AA-B157-45C9F9A08047}" destId="{162C42B8-4E5C-4D79-B5C2-960CB280281F}" srcOrd="0" destOrd="0" presId="urn:microsoft.com/office/officeart/2005/8/layout/chevron2"/>
    <dgm:cxn modelId="{F5490D04-0753-45EF-B7FC-81BDF7135B85}" type="presOf" srcId="{DB7723FB-C3C3-418D-9629-748E043AD5C0}" destId="{2E396F64-8FCE-4B1B-8AE2-9F6F4657B933}" srcOrd="0" destOrd="3" presId="urn:microsoft.com/office/officeart/2005/8/layout/chevron2"/>
    <dgm:cxn modelId="{A7EE3A65-2E8F-494B-AE59-78670645262B}" type="presOf" srcId="{816E63CF-E3A2-4BDA-9C59-446953C1A731}" destId="{2E396F64-8FCE-4B1B-8AE2-9F6F4657B933}" srcOrd="0" destOrd="1" presId="urn:microsoft.com/office/officeart/2005/8/layout/chevron2"/>
    <dgm:cxn modelId="{BC48E299-A561-4002-AF8E-7A0D3661A650}" srcId="{74A0DD66-8AD3-4951-AD18-F42F13CD7CA1}" destId="{2691302F-02B0-453D-9923-957944FBDE2D}" srcOrd="0" destOrd="0" parTransId="{92ABDD6F-1838-4577-8B18-84C868A97BF6}" sibTransId="{96A5032C-957F-4BC8-957C-8B171D891E82}"/>
    <dgm:cxn modelId="{4175CFF4-1205-4405-BC18-4C130D6C8224}" srcId="{F7C173CF-4460-49C0-8070-0BBE64BE9C17}" destId="{B67ACC05-F527-42AA-B157-45C9F9A08047}" srcOrd="2" destOrd="0" parTransId="{FF583DA0-5A69-4177-972A-21D4890E0AB7}" sibTransId="{AF2D7962-CDE9-47C7-9D41-552C5186359C}"/>
    <dgm:cxn modelId="{527A208B-CA5E-4327-942D-B8BDC3512E20}" type="presOf" srcId="{CABA4D8B-D336-48AA-B317-66F710C37BF1}" destId="{2E396F64-8FCE-4B1B-8AE2-9F6F4657B933}" srcOrd="0" destOrd="2" presId="urn:microsoft.com/office/officeart/2005/8/layout/chevron2"/>
    <dgm:cxn modelId="{981F7016-EBBF-4173-B992-898A0FA6982A}" srcId="{74A0DD66-8AD3-4951-AD18-F42F13CD7CA1}" destId="{816E63CF-E3A2-4BDA-9C59-446953C1A731}" srcOrd="1" destOrd="0" parTransId="{F28F615A-03E5-4642-A6C4-B62F44A20CBE}" sibTransId="{A8786665-CAE3-452F-892B-32BC50C49EFC}"/>
    <dgm:cxn modelId="{A668B110-A06E-479D-BB90-465B8B83F566}" type="presOf" srcId="{F7C173CF-4460-49C0-8070-0BBE64BE9C17}" destId="{8637A56B-AB0A-4813-BA6D-AA19DCAA6986}" srcOrd="0" destOrd="0" presId="urn:microsoft.com/office/officeart/2005/8/layout/chevron2"/>
    <dgm:cxn modelId="{CE317E0F-C2E5-47CB-944F-53CC3A4820D1}" type="presParOf" srcId="{8637A56B-AB0A-4813-BA6D-AA19DCAA6986}" destId="{493C803E-AB6C-479F-93FB-F44B7D9744AF}" srcOrd="0" destOrd="0" presId="urn:microsoft.com/office/officeart/2005/8/layout/chevron2"/>
    <dgm:cxn modelId="{4817E284-ED52-4B1B-83A9-2B8AB61800A0}" type="presParOf" srcId="{493C803E-AB6C-479F-93FB-F44B7D9744AF}" destId="{36025F34-9DA8-4843-ADF3-106FA36B8209}" srcOrd="0" destOrd="0" presId="urn:microsoft.com/office/officeart/2005/8/layout/chevron2"/>
    <dgm:cxn modelId="{2BDA4A58-8B30-4153-891E-46B7E3F14E72}" type="presParOf" srcId="{493C803E-AB6C-479F-93FB-F44B7D9744AF}" destId="{2E396F64-8FCE-4B1B-8AE2-9F6F4657B933}" srcOrd="1" destOrd="0" presId="urn:microsoft.com/office/officeart/2005/8/layout/chevron2"/>
    <dgm:cxn modelId="{CE6A5010-1F4D-4826-BE75-F6E273122890}" type="presParOf" srcId="{8637A56B-AB0A-4813-BA6D-AA19DCAA6986}" destId="{CB3F7459-B02D-4FA8-908D-CD8D293623F6}" srcOrd="1" destOrd="0" presId="urn:microsoft.com/office/officeart/2005/8/layout/chevron2"/>
    <dgm:cxn modelId="{A97E48D3-AA22-4F1B-B920-6C3E03C529A4}" type="presParOf" srcId="{8637A56B-AB0A-4813-BA6D-AA19DCAA6986}" destId="{49520AD5-6FCB-432D-9009-4BC29F08A670}" srcOrd="2" destOrd="0" presId="urn:microsoft.com/office/officeart/2005/8/layout/chevron2"/>
    <dgm:cxn modelId="{6AA06544-0170-4F79-BB9F-48AD417FC09C}" type="presParOf" srcId="{49520AD5-6FCB-432D-9009-4BC29F08A670}" destId="{AB3EE18B-ACEF-4150-A1E6-7BA9A869462F}" srcOrd="0" destOrd="0" presId="urn:microsoft.com/office/officeart/2005/8/layout/chevron2"/>
    <dgm:cxn modelId="{8BE92C3E-5327-478C-BE38-DCED3C9AFFBC}" type="presParOf" srcId="{49520AD5-6FCB-432D-9009-4BC29F08A670}" destId="{D185D2BF-5F7A-4630-8F28-B7983A68A8B1}" srcOrd="1" destOrd="0" presId="urn:microsoft.com/office/officeart/2005/8/layout/chevron2"/>
    <dgm:cxn modelId="{F519EC7F-F95B-43B1-BCD1-F73A1FB62A22}" type="presParOf" srcId="{8637A56B-AB0A-4813-BA6D-AA19DCAA6986}" destId="{E1F13190-122D-4306-A1EF-4C3CD8C2ADF3}" srcOrd="3" destOrd="0" presId="urn:microsoft.com/office/officeart/2005/8/layout/chevron2"/>
    <dgm:cxn modelId="{A7C2141C-0E92-4F85-86AE-943E8D971BCE}" type="presParOf" srcId="{8637A56B-AB0A-4813-BA6D-AA19DCAA6986}" destId="{7EA9EB05-77B8-472A-8224-087312A0F7AF}" srcOrd="4" destOrd="0" presId="urn:microsoft.com/office/officeart/2005/8/layout/chevron2"/>
    <dgm:cxn modelId="{0055971B-ACFE-4002-8559-4DAE126E0FD6}" type="presParOf" srcId="{7EA9EB05-77B8-472A-8224-087312A0F7AF}" destId="{162C42B8-4E5C-4D79-B5C2-960CB280281F}" srcOrd="0" destOrd="0" presId="urn:microsoft.com/office/officeart/2005/8/layout/chevron2"/>
    <dgm:cxn modelId="{77549F02-D896-45B7-918C-8CB1A89FD5A0}" type="presParOf" srcId="{7EA9EB05-77B8-472A-8224-087312A0F7AF}" destId="{79793539-121A-49C9-B7C0-7AD4AE5F70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A19FAE-A1BB-41BF-98AD-E0724D44861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3007E2-6950-44A5-9A29-B8FC62254274}">
      <dgm:prSet phldrT="[Текст]"/>
      <dgm:spPr/>
      <dgm:t>
        <a:bodyPr/>
        <a:lstStyle/>
        <a:p>
          <a:r>
            <a:rPr lang="ru-RU" dirty="0" smtClean="0"/>
            <a:t>Агрессивный ребенок</a:t>
          </a:r>
          <a:endParaRPr lang="ru-RU" dirty="0"/>
        </a:p>
      </dgm:t>
    </dgm:pt>
    <dgm:pt modelId="{C781E7C3-171B-48FA-AD70-5A991258BE71}" cxnId="{AFB94EBF-C427-4BFD-A8B2-59B127070DAA}" type="parTrans">
      <dgm:prSet/>
      <dgm:spPr/>
      <dgm:t>
        <a:bodyPr/>
        <a:lstStyle/>
        <a:p>
          <a:endParaRPr lang="ru-RU"/>
        </a:p>
      </dgm:t>
    </dgm:pt>
    <dgm:pt modelId="{AD3D7F87-69FB-4163-9BAF-21FD7C1C736A}" cxnId="{AFB94EBF-C427-4BFD-A8B2-59B127070DAA}" type="sibTrans">
      <dgm:prSet/>
      <dgm:spPr/>
      <dgm:t>
        <a:bodyPr/>
        <a:lstStyle/>
        <a:p>
          <a:endParaRPr lang="ru-RU"/>
        </a:p>
      </dgm:t>
    </dgm:pt>
    <dgm:pt modelId="{0A259148-94A2-4779-97FB-A564A1423294}">
      <dgm:prSet phldrT="[Текст]"/>
      <dgm:spPr/>
      <dgm:t>
        <a:bodyPr/>
        <a:lstStyle/>
        <a:p>
          <a:r>
            <a:rPr lang="ru-RU" dirty="0" smtClean="0"/>
            <a:t>Невроз-тревожность</a:t>
          </a:r>
          <a:endParaRPr lang="ru-RU" dirty="0"/>
        </a:p>
      </dgm:t>
    </dgm:pt>
    <dgm:pt modelId="{C9DD8FAD-7D8F-4BB8-A246-943C699EFC21}" cxnId="{E3565E69-DF80-4926-8136-5DEF61BEA44D}" type="parTrans">
      <dgm:prSet/>
      <dgm:spPr/>
      <dgm:t>
        <a:bodyPr/>
        <a:lstStyle/>
        <a:p>
          <a:endParaRPr lang="ru-RU"/>
        </a:p>
      </dgm:t>
    </dgm:pt>
    <dgm:pt modelId="{92A89543-86C8-4562-AAA0-8F67D7AC5EC5}" cxnId="{E3565E69-DF80-4926-8136-5DEF61BEA44D}" type="sibTrans">
      <dgm:prSet/>
      <dgm:spPr/>
      <dgm:t>
        <a:bodyPr/>
        <a:lstStyle/>
        <a:p>
          <a:endParaRPr lang="ru-RU"/>
        </a:p>
      </dgm:t>
    </dgm:pt>
    <dgm:pt modelId="{5151092D-7E10-4DB3-BD62-D7D7EBB86B35}">
      <dgm:prSet phldrT="[Текст]"/>
      <dgm:spPr/>
      <dgm:t>
        <a:bodyPr/>
        <a:lstStyle/>
        <a:p>
          <a:r>
            <a:rPr lang="ru-RU" dirty="0" err="1" smtClean="0"/>
            <a:t>Гиперактивный</a:t>
          </a:r>
          <a:r>
            <a:rPr lang="ru-RU" dirty="0" smtClean="0"/>
            <a:t> ребенок</a:t>
          </a:r>
          <a:endParaRPr lang="ru-RU" dirty="0"/>
        </a:p>
      </dgm:t>
    </dgm:pt>
    <dgm:pt modelId="{9683D8B2-5E8D-4DF7-9DF2-EDF9F95E2F32}" cxnId="{CEDD3391-4000-4C22-8A1D-C1AFA04C7987}" type="parTrans">
      <dgm:prSet/>
      <dgm:spPr/>
      <dgm:t>
        <a:bodyPr/>
        <a:lstStyle/>
        <a:p>
          <a:endParaRPr lang="ru-RU"/>
        </a:p>
      </dgm:t>
    </dgm:pt>
    <dgm:pt modelId="{C81E5062-52BE-47AD-94FA-82F5E328914E}" cxnId="{CEDD3391-4000-4C22-8A1D-C1AFA04C7987}" type="sibTrans">
      <dgm:prSet/>
      <dgm:spPr/>
      <dgm:t>
        <a:bodyPr/>
        <a:lstStyle/>
        <a:p>
          <a:endParaRPr lang="ru-RU"/>
        </a:p>
      </dgm:t>
    </dgm:pt>
    <dgm:pt modelId="{E64741A5-652B-4355-82CD-F5F3C8CDCD7B}">
      <dgm:prSet phldrT="[Текст]"/>
      <dgm:spPr/>
      <dgm:t>
        <a:bodyPr/>
        <a:lstStyle/>
        <a:p>
          <a:r>
            <a:rPr lang="ru-RU" dirty="0" smtClean="0"/>
            <a:t>Проблемы развития речи</a:t>
          </a:r>
          <a:endParaRPr lang="ru-RU" dirty="0"/>
        </a:p>
      </dgm:t>
    </dgm:pt>
    <dgm:pt modelId="{7EF52141-0322-491F-8CF9-73C2D8724D04}" cxnId="{02B927E5-2EB3-40FF-B8F4-DC599DD57239}" type="parTrans">
      <dgm:prSet/>
      <dgm:spPr/>
      <dgm:t>
        <a:bodyPr/>
        <a:lstStyle/>
        <a:p>
          <a:endParaRPr lang="ru-RU"/>
        </a:p>
      </dgm:t>
    </dgm:pt>
    <dgm:pt modelId="{6E8BC7AE-99F6-486C-9A1C-4A0717829FA4}" cxnId="{02B927E5-2EB3-40FF-B8F4-DC599DD57239}" type="sibTrans">
      <dgm:prSet/>
      <dgm:spPr/>
      <dgm:t>
        <a:bodyPr/>
        <a:lstStyle/>
        <a:p>
          <a:endParaRPr lang="ru-RU"/>
        </a:p>
      </dgm:t>
    </dgm:pt>
    <dgm:pt modelId="{DB94B818-2BE6-4EE9-84F8-18F6D2D9FBCF}">
      <dgm:prSet phldrT="[Текст]"/>
      <dgm:spPr/>
      <dgm:t>
        <a:bodyPr/>
        <a:lstStyle/>
        <a:p>
          <a:r>
            <a:rPr lang="ru-RU" dirty="0" smtClean="0"/>
            <a:t>Режим дня</a:t>
          </a:r>
          <a:endParaRPr lang="ru-RU" dirty="0"/>
        </a:p>
      </dgm:t>
    </dgm:pt>
    <dgm:pt modelId="{3200061C-2EAB-4AB8-96DF-4C12362259A1}" cxnId="{E63B5D78-F2D7-4188-9C74-89C20A9F5B19}" type="parTrans">
      <dgm:prSet/>
      <dgm:spPr/>
      <dgm:t>
        <a:bodyPr/>
        <a:lstStyle/>
        <a:p>
          <a:endParaRPr lang="ru-RU"/>
        </a:p>
      </dgm:t>
    </dgm:pt>
    <dgm:pt modelId="{B0287981-240A-4278-B401-72B676C96CD6}" cxnId="{E63B5D78-F2D7-4188-9C74-89C20A9F5B19}" type="sibTrans">
      <dgm:prSet/>
      <dgm:spPr/>
      <dgm:t>
        <a:bodyPr/>
        <a:lstStyle/>
        <a:p>
          <a:endParaRPr lang="ru-RU"/>
        </a:p>
      </dgm:t>
    </dgm:pt>
    <dgm:pt modelId="{73F79F00-C790-41AC-9473-E35C9846D929}">
      <dgm:prSet/>
      <dgm:spPr/>
      <dgm:t>
        <a:bodyPr/>
        <a:lstStyle/>
        <a:p>
          <a:r>
            <a:rPr lang="ru-RU" dirty="0" smtClean="0"/>
            <a:t>Детские страхи</a:t>
          </a:r>
          <a:endParaRPr lang="ru-RU" dirty="0"/>
        </a:p>
      </dgm:t>
    </dgm:pt>
    <dgm:pt modelId="{EA0C932D-21A5-44B2-BA19-1D8DB469C958}" cxnId="{358CA699-D395-4913-9C47-9CD2102E8BDA}" type="parTrans">
      <dgm:prSet/>
      <dgm:spPr/>
      <dgm:t>
        <a:bodyPr/>
        <a:lstStyle/>
        <a:p>
          <a:endParaRPr lang="ru-RU"/>
        </a:p>
      </dgm:t>
    </dgm:pt>
    <dgm:pt modelId="{D880372E-FED7-402B-89D7-2F10C65C4FE5}" cxnId="{358CA699-D395-4913-9C47-9CD2102E8BDA}" type="sibTrans">
      <dgm:prSet/>
      <dgm:spPr/>
      <dgm:t>
        <a:bodyPr/>
        <a:lstStyle/>
        <a:p>
          <a:endParaRPr lang="ru-RU"/>
        </a:p>
      </dgm:t>
    </dgm:pt>
    <dgm:pt modelId="{11E9B483-9E0C-4500-9424-B65CC6078603}">
      <dgm:prSet/>
      <dgm:spPr/>
      <dgm:t>
        <a:bodyPr/>
        <a:lstStyle/>
        <a:p>
          <a:r>
            <a:rPr lang="ru-RU" dirty="0" smtClean="0"/>
            <a:t>Адаптация ребенка к дошкольной организации</a:t>
          </a:r>
          <a:endParaRPr lang="ru-RU" dirty="0"/>
        </a:p>
      </dgm:t>
    </dgm:pt>
    <dgm:pt modelId="{30FAFEC7-F0D8-4DA9-B547-FC3BEA0AFE20}" cxnId="{6751BBCD-AF36-41E0-8187-EF1F1A4F75F7}" type="parTrans">
      <dgm:prSet/>
      <dgm:spPr/>
      <dgm:t>
        <a:bodyPr/>
        <a:lstStyle/>
        <a:p>
          <a:endParaRPr lang="ru-RU"/>
        </a:p>
      </dgm:t>
    </dgm:pt>
    <dgm:pt modelId="{6ACB3A7B-FCB2-4A70-BA29-13A23C85CE28}" cxnId="{6751BBCD-AF36-41E0-8187-EF1F1A4F75F7}" type="sibTrans">
      <dgm:prSet/>
      <dgm:spPr/>
      <dgm:t>
        <a:bodyPr/>
        <a:lstStyle/>
        <a:p>
          <a:endParaRPr lang="ru-RU"/>
        </a:p>
      </dgm:t>
    </dgm:pt>
    <dgm:pt modelId="{777A54E8-C123-4DD1-8268-1A2CCC652901}">
      <dgm:prSet/>
      <dgm:spPr/>
      <dgm:t>
        <a:bodyPr/>
        <a:lstStyle/>
        <a:p>
          <a:r>
            <a:rPr lang="ru-RU" dirty="0" smtClean="0"/>
            <a:t>Прививки: да или нет</a:t>
          </a:r>
          <a:endParaRPr lang="ru-RU" dirty="0"/>
        </a:p>
      </dgm:t>
    </dgm:pt>
    <dgm:pt modelId="{68FB89EB-9D45-42A8-99EB-E5649A7CB7F7}" cxnId="{BD69FEB3-100F-48AE-93C1-BE9EDB1AE538}" type="parTrans">
      <dgm:prSet/>
      <dgm:spPr/>
      <dgm:t>
        <a:bodyPr/>
        <a:lstStyle/>
        <a:p>
          <a:endParaRPr lang="ru-RU"/>
        </a:p>
      </dgm:t>
    </dgm:pt>
    <dgm:pt modelId="{C350D4E8-F4E7-4507-B19E-E9CF5A497F81}" cxnId="{BD69FEB3-100F-48AE-93C1-BE9EDB1AE538}" type="sibTrans">
      <dgm:prSet/>
      <dgm:spPr/>
      <dgm:t>
        <a:bodyPr/>
        <a:lstStyle/>
        <a:p>
          <a:endParaRPr lang="ru-RU"/>
        </a:p>
      </dgm:t>
    </dgm:pt>
    <dgm:pt modelId="{2D5732B0-3F23-4426-ACA5-2432F2C0389A}">
      <dgm:prSet/>
      <dgm:spPr/>
      <dgm:t>
        <a:bodyPr/>
        <a:lstStyle/>
        <a:p>
          <a:r>
            <a:rPr lang="ru-RU" dirty="0" smtClean="0"/>
            <a:t>Часто болеющий ребенок</a:t>
          </a:r>
          <a:endParaRPr lang="ru-RU" dirty="0"/>
        </a:p>
      </dgm:t>
    </dgm:pt>
    <dgm:pt modelId="{37029AE8-90CF-4073-B06A-1A5069C68C1A}" cxnId="{39FA0481-BD2D-4BA9-8B00-3A4254FDA4C3}" type="parTrans">
      <dgm:prSet/>
      <dgm:spPr/>
      <dgm:t>
        <a:bodyPr/>
        <a:lstStyle/>
        <a:p>
          <a:endParaRPr lang="ru-RU"/>
        </a:p>
      </dgm:t>
    </dgm:pt>
    <dgm:pt modelId="{238DEB5F-6F59-4955-9D2F-A4CAF3C5A9F0}" cxnId="{39FA0481-BD2D-4BA9-8B00-3A4254FDA4C3}" type="sibTrans">
      <dgm:prSet/>
      <dgm:spPr/>
      <dgm:t>
        <a:bodyPr/>
        <a:lstStyle/>
        <a:p>
          <a:endParaRPr lang="ru-RU"/>
        </a:p>
      </dgm:t>
    </dgm:pt>
    <dgm:pt modelId="{09F95A7D-6780-48C4-BDBA-5ACA83F993B5}">
      <dgm:prSet/>
      <dgm:spPr/>
      <dgm:t>
        <a:bodyPr/>
        <a:lstStyle/>
        <a:p>
          <a:r>
            <a:rPr lang="ru-RU" dirty="0" smtClean="0"/>
            <a:t>Готовность ребенка к школе</a:t>
          </a:r>
          <a:endParaRPr lang="ru-RU" dirty="0"/>
        </a:p>
      </dgm:t>
    </dgm:pt>
    <dgm:pt modelId="{864D9D1E-7A44-480C-BF3D-4346F1670F8A}" cxnId="{44A83DBD-22A6-4297-9691-9051A192E59D}" type="parTrans">
      <dgm:prSet/>
      <dgm:spPr/>
      <dgm:t>
        <a:bodyPr/>
        <a:lstStyle/>
        <a:p>
          <a:endParaRPr lang="ru-RU"/>
        </a:p>
      </dgm:t>
    </dgm:pt>
    <dgm:pt modelId="{FE743489-9C1F-4660-98C7-0C9973D26B8D}" cxnId="{44A83DBD-22A6-4297-9691-9051A192E59D}" type="sibTrans">
      <dgm:prSet/>
      <dgm:spPr/>
      <dgm:t>
        <a:bodyPr/>
        <a:lstStyle/>
        <a:p>
          <a:endParaRPr lang="ru-RU"/>
        </a:p>
      </dgm:t>
    </dgm:pt>
    <dgm:pt modelId="{A11A2AD2-E174-45F2-989F-B4FFE2C475BD}">
      <dgm:prSet/>
      <dgm:spPr/>
      <dgm:t>
        <a:bodyPr/>
        <a:lstStyle/>
        <a:p>
          <a:r>
            <a:rPr lang="ru-RU" dirty="0" smtClean="0"/>
            <a:t>Оформление ребенка в детский сад</a:t>
          </a:r>
          <a:endParaRPr lang="ru-RU" dirty="0"/>
        </a:p>
      </dgm:t>
    </dgm:pt>
    <dgm:pt modelId="{FEE7DC15-6B4C-4D77-B4C7-EA2CC584A3E8}" cxnId="{20F29D09-24C0-4FCD-9A7A-A77F8667F31B}" type="parTrans">
      <dgm:prSet/>
      <dgm:spPr/>
      <dgm:t>
        <a:bodyPr/>
        <a:lstStyle/>
        <a:p>
          <a:endParaRPr lang="ru-RU"/>
        </a:p>
      </dgm:t>
    </dgm:pt>
    <dgm:pt modelId="{9F4F9CD6-A3BA-4FE1-B892-5CC0A50B4EF9}" cxnId="{20F29D09-24C0-4FCD-9A7A-A77F8667F31B}" type="sibTrans">
      <dgm:prSet/>
      <dgm:spPr/>
      <dgm:t>
        <a:bodyPr/>
        <a:lstStyle/>
        <a:p>
          <a:endParaRPr lang="ru-RU"/>
        </a:p>
      </dgm:t>
    </dgm:pt>
    <dgm:pt modelId="{A9E890AD-DFE6-454A-A165-66DD7D5402B2}" type="pres">
      <dgm:prSet presAssocID="{3EA19FAE-A1BB-41BF-98AD-E0724D4486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09B4E-DA7F-4739-BCAD-613232A0CDA7}" type="pres">
      <dgm:prSet presAssocID="{2B3007E2-6950-44A5-9A29-B8FC62254274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8CD2B-4817-41B3-84D4-F681C56115FB}" type="pres">
      <dgm:prSet presAssocID="{AD3D7F87-69FB-4163-9BAF-21FD7C1C736A}" presName="sibTrans" presStyleCnt="0"/>
      <dgm:spPr/>
    </dgm:pt>
    <dgm:pt modelId="{9BF06C3B-F142-4578-9EF3-B43A2C581E14}" type="pres">
      <dgm:prSet presAssocID="{0A259148-94A2-4779-97FB-A564A142329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D493C-F4F0-4A70-8DA4-E9C99D154040}" type="pres">
      <dgm:prSet presAssocID="{92A89543-86C8-4562-AAA0-8F67D7AC5EC5}" presName="sibTrans" presStyleCnt="0"/>
      <dgm:spPr/>
    </dgm:pt>
    <dgm:pt modelId="{BFF81CD6-B1F0-4E28-BDB6-43EA4109CEE1}" type="pres">
      <dgm:prSet presAssocID="{5151092D-7E10-4DB3-BD62-D7D7EBB86B3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1B4B0-4D48-4080-B3AE-274843E93D28}" type="pres">
      <dgm:prSet presAssocID="{C81E5062-52BE-47AD-94FA-82F5E328914E}" presName="sibTrans" presStyleCnt="0"/>
      <dgm:spPr/>
    </dgm:pt>
    <dgm:pt modelId="{382FB7DC-2A2B-411E-9E54-93031184561F}" type="pres">
      <dgm:prSet presAssocID="{E64741A5-652B-4355-82CD-F5F3C8CDCD7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5EC2B-3D70-4F74-812A-4640E0CA4197}" type="pres">
      <dgm:prSet presAssocID="{6E8BC7AE-99F6-486C-9A1C-4A0717829FA4}" presName="sibTrans" presStyleCnt="0"/>
      <dgm:spPr/>
    </dgm:pt>
    <dgm:pt modelId="{94229B19-AE6C-4BFA-A536-EDC183132E15}" type="pres">
      <dgm:prSet presAssocID="{DB94B818-2BE6-4EE9-84F8-18F6D2D9FBC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7B84B-CAA7-49A4-BB6F-0D1BF0590BC3}" type="pres">
      <dgm:prSet presAssocID="{B0287981-240A-4278-B401-72B676C96CD6}" presName="sibTrans" presStyleCnt="0"/>
      <dgm:spPr/>
    </dgm:pt>
    <dgm:pt modelId="{C4487317-FCD8-41EE-A634-258031B53F76}" type="pres">
      <dgm:prSet presAssocID="{73F79F00-C790-41AC-9473-E35C9846D929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9239A-39FB-4340-AF67-0EBFC848F302}" type="pres">
      <dgm:prSet presAssocID="{D880372E-FED7-402B-89D7-2F10C65C4FE5}" presName="sibTrans" presStyleCnt="0"/>
      <dgm:spPr/>
    </dgm:pt>
    <dgm:pt modelId="{998B832B-E5F8-446B-9DEF-299ECBB242A8}" type="pres">
      <dgm:prSet presAssocID="{11E9B483-9E0C-4500-9424-B65CC607860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31DAB-A39C-4658-97EC-B4376693134F}" type="pres">
      <dgm:prSet presAssocID="{6ACB3A7B-FCB2-4A70-BA29-13A23C85CE28}" presName="sibTrans" presStyleCnt="0"/>
      <dgm:spPr/>
    </dgm:pt>
    <dgm:pt modelId="{4009E0DC-B2E7-4603-90F0-409816E46126}" type="pres">
      <dgm:prSet presAssocID="{777A54E8-C123-4DD1-8268-1A2CCC652901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9B05C-D915-49E8-8316-402673AA7AB9}" type="pres">
      <dgm:prSet presAssocID="{C350D4E8-F4E7-4507-B19E-E9CF5A497F81}" presName="sibTrans" presStyleCnt="0"/>
      <dgm:spPr/>
    </dgm:pt>
    <dgm:pt modelId="{102C0077-AA18-4232-9CA9-02567517661C}" type="pres">
      <dgm:prSet presAssocID="{2D5732B0-3F23-4426-ACA5-2432F2C0389A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0EBE4-E3CF-4D63-9C35-5B15A43A95C5}" type="pres">
      <dgm:prSet presAssocID="{238DEB5F-6F59-4955-9D2F-A4CAF3C5A9F0}" presName="sibTrans" presStyleCnt="0"/>
      <dgm:spPr/>
    </dgm:pt>
    <dgm:pt modelId="{2EC2A563-9273-48EE-8424-4A5C93C203D2}" type="pres">
      <dgm:prSet presAssocID="{09F95A7D-6780-48C4-BDBA-5ACA83F993B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48EDB-AEBF-448C-9690-19FDD0939276}" type="pres">
      <dgm:prSet presAssocID="{FE743489-9C1F-4660-98C7-0C9973D26B8D}" presName="sibTrans" presStyleCnt="0"/>
      <dgm:spPr/>
    </dgm:pt>
    <dgm:pt modelId="{2F6E6445-9310-4DF6-AAB9-007A03644C1B}" type="pres">
      <dgm:prSet presAssocID="{A11A2AD2-E174-45F2-989F-B4FFE2C475B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DAC1B-F801-463C-A8D6-436F974BBAF7}" type="presOf" srcId="{09F95A7D-6780-48C4-BDBA-5ACA83F993B5}" destId="{2EC2A563-9273-48EE-8424-4A5C93C203D2}" srcOrd="0" destOrd="0" presId="urn:microsoft.com/office/officeart/2005/8/layout/default"/>
    <dgm:cxn modelId="{653923D5-4390-4348-A6E3-27CF18160E46}" type="presOf" srcId="{777A54E8-C123-4DD1-8268-1A2CCC652901}" destId="{4009E0DC-B2E7-4603-90F0-409816E46126}" srcOrd="0" destOrd="0" presId="urn:microsoft.com/office/officeart/2005/8/layout/default"/>
    <dgm:cxn modelId="{45C195F2-AF97-4206-A6D4-328787B99357}" type="presOf" srcId="{5151092D-7E10-4DB3-BD62-D7D7EBB86B35}" destId="{BFF81CD6-B1F0-4E28-BDB6-43EA4109CEE1}" srcOrd="0" destOrd="0" presId="urn:microsoft.com/office/officeart/2005/8/layout/default"/>
    <dgm:cxn modelId="{BD69FEB3-100F-48AE-93C1-BE9EDB1AE538}" srcId="{3EA19FAE-A1BB-41BF-98AD-E0724D44861C}" destId="{777A54E8-C123-4DD1-8268-1A2CCC652901}" srcOrd="7" destOrd="0" parTransId="{68FB89EB-9D45-42A8-99EB-E5649A7CB7F7}" sibTransId="{C350D4E8-F4E7-4507-B19E-E9CF5A497F81}"/>
    <dgm:cxn modelId="{CCD69323-CF7C-47C2-B3E9-BBB321020A07}" type="presOf" srcId="{A11A2AD2-E174-45F2-989F-B4FFE2C475BD}" destId="{2F6E6445-9310-4DF6-AAB9-007A03644C1B}" srcOrd="0" destOrd="0" presId="urn:microsoft.com/office/officeart/2005/8/layout/default"/>
    <dgm:cxn modelId="{DAEC576A-EC47-4075-941D-64D3D7D43302}" type="presOf" srcId="{2D5732B0-3F23-4426-ACA5-2432F2C0389A}" destId="{102C0077-AA18-4232-9CA9-02567517661C}" srcOrd="0" destOrd="0" presId="urn:microsoft.com/office/officeart/2005/8/layout/default"/>
    <dgm:cxn modelId="{44A83DBD-22A6-4297-9691-9051A192E59D}" srcId="{3EA19FAE-A1BB-41BF-98AD-E0724D44861C}" destId="{09F95A7D-6780-48C4-BDBA-5ACA83F993B5}" srcOrd="9" destOrd="0" parTransId="{864D9D1E-7A44-480C-BF3D-4346F1670F8A}" sibTransId="{FE743489-9C1F-4660-98C7-0C9973D26B8D}"/>
    <dgm:cxn modelId="{02B927E5-2EB3-40FF-B8F4-DC599DD57239}" srcId="{3EA19FAE-A1BB-41BF-98AD-E0724D44861C}" destId="{E64741A5-652B-4355-82CD-F5F3C8CDCD7B}" srcOrd="3" destOrd="0" parTransId="{7EF52141-0322-491F-8CF9-73C2D8724D04}" sibTransId="{6E8BC7AE-99F6-486C-9A1C-4A0717829FA4}"/>
    <dgm:cxn modelId="{10A4E64A-6730-4F76-9BE2-3FCE6CF8CA9E}" type="presOf" srcId="{0A259148-94A2-4779-97FB-A564A1423294}" destId="{9BF06C3B-F142-4578-9EF3-B43A2C581E14}" srcOrd="0" destOrd="0" presId="urn:microsoft.com/office/officeart/2005/8/layout/default"/>
    <dgm:cxn modelId="{39FA0481-BD2D-4BA9-8B00-3A4254FDA4C3}" srcId="{3EA19FAE-A1BB-41BF-98AD-E0724D44861C}" destId="{2D5732B0-3F23-4426-ACA5-2432F2C0389A}" srcOrd="8" destOrd="0" parTransId="{37029AE8-90CF-4073-B06A-1A5069C68C1A}" sibTransId="{238DEB5F-6F59-4955-9D2F-A4CAF3C5A9F0}"/>
    <dgm:cxn modelId="{E63B5D78-F2D7-4188-9C74-89C20A9F5B19}" srcId="{3EA19FAE-A1BB-41BF-98AD-E0724D44861C}" destId="{DB94B818-2BE6-4EE9-84F8-18F6D2D9FBCF}" srcOrd="4" destOrd="0" parTransId="{3200061C-2EAB-4AB8-96DF-4C12362259A1}" sibTransId="{B0287981-240A-4278-B401-72B676C96CD6}"/>
    <dgm:cxn modelId="{B0BED339-61D6-44F2-9DE2-A737302D0F91}" type="presOf" srcId="{E64741A5-652B-4355-82CD-F5F3C8CDCD7B}" destId="{382FB7DC-2A2B-411E-9E54-93031184561F}" srcOrd="0" destOrd="0" presId="urn:microsoft.com/office/officeart/2005/8/layout/default"/>
    <dgm:cxn modelId="{29AF2BFB-1CED-4010-BAF6-A008B4FB556B}" type="presOf" srcId="{3EA19FAE-A1BB-41BF-98AD-E0724D44861C}" destId="{A9E890AD-DFE6-454A-A165-66DD7D5402B2}" srcOrd="0" destOrd="0" presId="urn:microsoft.com/office/officeart/2005/8/layout/default"/>
    <dgm:cxn modelId="{E3565E69-DF80-4926-8136-5DEF61BEA44D}" srcId="{3EA19FAE-A1BB-41BF-98AD-E0724D44861C}" destId="{0A259148-94A2-4779-97FB-A564A1423294}" srcOrd="1" destOrd="0" parTransId="{C9DD8FAD-7D8F-4BB8-A246-943C699EFC21}" sibTransId="{92A89543-86C8-4562-AAA0-8F67D7AC5EC5}"/>
    <dgm:cxn modelId="{CEDD3391-4000-4C22-8A1D-C1AFA04C7987}" srcId="{3EA19FAE-A1BB-41BF-98AD-E0724D44861C}" destId="{5151092D-7E10-4DB3-BD62-D7D7EBB86B35}" srcOrd="2" destOrd="0" parTransId="{9683D8B2-5E8D-4DF7-9DF2-EDF9F95E2F32}" sibTransId="{C81E5062-52BE-47AD-94FA-82F5E328914E}"/>
    <dgm:cxn modelId="{20F29D09-24C0-4FCD-9A7A-A77F8667F31B}" srcId="{3EA19FAE-A1BB-41BF-98AD-E0724D44861C}" destId="{A11A2AD2-E174-45F2-989F-B4FFE2C475BD}" srcOrd="10" destOrd="0" parTransId="{FEE7DC15-6B4C-4D77-B4C7-EA2CC584A3E8}" sibTransId="{9F4F9CD6-A3BA-4FE1-B892-5CC0A50B4EF9}"/>
    <dgm:cxn modelId="{ABE50F0C-6244-40E6-ADB9-4C6C4092ADD1}" type="presOf" srcId="{11E9B483-9E0C-4500-9424-B65CC6078603}" destId="{998B832B-E5F8-446B-9DEF-299ECBB242A8}" srcOrd="0" destOrd="0" presId="urn:microsoft.com/office/officeart/2005/8/layout/default"/>
    <dgm:cxn modelId="{8DA3D529-B17E-486B-81EE-23DC92EFF91F}" type="presOf" srcId="{2B3007E2-6950-44A5-9A29-B8FC62254274}" destId="{1C809B4E-DA7F-4739-BCAD-613232A0CDA7}" srcOrd="0" destOrd="0" presId="urn:microsoft.com/office/officeart/2005/8/layout/default"/>
    <dgm:cxn modelId="{AFB94EBF-C427-4BFD-A8B2-59B127070DAA}" srcId="{3EA19FAE-A1BB-41BF-98AD-E0724D44861C}" destId="{2B3007E2-6950-44A5-9A29-B8FC62254274}" srcOrd="0" destOrd="0" parTransId="{C781E7C3-171B-48FA-AD70-5A991258BE71}" sibTransId="{AD3D7F87-69FB-4163-9BAF-21FD7C1C736A}"/>
    <dgm:cxn modelId="{6751BBCD-AF36-41E0-8187-EF1F1A4F75F7}" srcId="{3EA19FAE-A1BB-41BF-98AD-E0724D44861C}" destId="{11E9B483-9E0C-4500-9424-B65CC6078603}" srcOrd="6" destOrd="0" parTransId="{30FAFEC7-F0D8-4DA9-B547-FC3BEA0AFE20}" sibTransId="{6ACB3A7B-FCB2-4A70-BA29-13A23C85CE28}"/>
    <dgm:cxn modelId="{CE24BA5C-D708-4D12-AE81-22A4FB6EEBEE}" type="presOf" srcId="{73F79F00-C790-41AC-9473-E35C9846D929}" destId="{C4487317-FCD8-41EE-A634-258031B53F76}" srcOrd="0" destOrd="0" presId="urn:microsoft.com/office/officeart/2005/8/layout/default"/>
    <dgm:cxn modelId="{358CA699-D395-4913-9C47-9CD2102E8BDA}" srcId="{3EA19FAE-A1BB-41BF-98AD-E0724D44861C}" destId="{73F79F00-C790-41AC-9473-E35C9846D929}" srcOrd="5" destOrd="0" parTransId="{EA0C932D-21A5-44B2-BA19-1D8DB469C958}" sibTransId="{D880372E-FED7-402B-89D7-2F10C65C4FE5}"/>
    <dgm:cxn modelId="{4DA60EFE-A538-48E0-9C35-715040A0E4FB}" type="presOf" srcId="{DB94B818-2BE6-4EE9-84F8-18F6D2D9FBCF}" destId="{94229B19-AE6C-4BFA-A536-EDC183132E15}" srcOrd="0" destOrd="0" presId="urn:microsoft.com/office/officeart/2005/8/layout/default"/>
    <dgm:cxn modelId="{5E83D067-A767-4C85-B01C-347158E4E08C}" type="presParOf" srcId="{A9E890AD-DFE6-454A-A165-66DD7D5402B2}" destId="{1C809B4E-DA7F-4739-BCAD-613232A0CDA7}" srcOrd="0" destOrd="0" presId="urn:microsoft.com/office/officeart/2005/8/layout/default"/>
    <dgm:cxn modelId="{F78D0A8C-7E94-4A85-A588-03C703F76280}" type="presParOf" srcId="{A9E890AD-DFE6-454A-A165-66DD7D5402B2}" destId="{6C18CD2B-4817-41B3-84D4-F681C56115FB}" srcOrd="1" destOrd="0" presId="urn:microsoft.com/office/officeart/2005/8/layout/default"/>
    <dgm:cxn modelId="{F9F87477-6529-457A-BAF4-0AE3DAAC52D2}" type="presParOf" srcId="{A9E890AD-DFE6-454A-A165-66DD7D5402B2}" destId="{9BF06C3B-F142-4578-9EF3-B43A2C581E14}" srcOrd="2" destOrd="0" presId="urn:microsoft.com/office/officeart/2005/8/layout/default"/>
    <dgm:cxn modelId="{05C24A5B-83DF-42A6-8346-A3FA8056E21D}" type="presParOf" srcId="{A9E890AD-DFE6-454A-A165-66DD7D5402B2}" destId="{1C1D493C-F4F0-4A70-8DA4-E9C99D154040}" srcOrd="3" destOrd="0" presId="urn:microsoft.com/office/officeart/2005/8/layout/default"/>
    <dgm:cxn modelId="{3C75AA6E-6681-493D-9564-6779AB25C31A}" type="presParOf" srcId="{A9E890AD-DFE6-454A-A165-66DD7D5402B2}" destId="{BFF81CD6-B1F0-4E28-BDB6-43EA4109CEE1}" srcOrd="4" destOrd="0" presId="urn:microsoft.com/office/officeart/2005/8/layout/default"/>
    <dgm:cxn modelId="{19E72508-9D12-4B50-8B06-6E50863FDEE0}" type="presParOf" srcId="{A9E890AD-DFE6-454A-A165-66DD7D5402B2}" destId="{4841B4B0-4D48-4080-B3AE-274843E93D28}" srcOrd="5" destOrd="0" presId="urn:microsoft.com/office/officeart/2005/8/layout/default"/>
    <dgm:cxn modelId="{4C63EB53-1F74-4672-AC04-070EA0119565}" type="presParOf" srcId="{A9E890AD-DFE6-454A-A165-66DD7D5402B2}" destId="{382FB7DC-2A2B-411E-9E54-93031184561F}" srcOrd="6" destOrd="0" presId="urn:microsoft.com/office/officeart/2005/8/layout/default"/>
    <dgm:cxn modelId="{970E112A-2057-42BE-95A1-F884FA41CC02}" type="presParOf" srcId="{A9E890AD-DFE6-454A-A165-66DD7D5402B2}" destId="{52D5EC2B-3D70-4F74-812A-4640E0CA4197}" srcOrd="7" destOrd="0" presId="urn:microsoft.com/office/officeart/2005/8/layout/default"/>
    <dgm:cxn modelId="{E1289CBF-AA5B-4B83-A3B5-2B94BAF69744}" type="presParOf" srcId="{A9E890AD-DFE6-454A-A165-66DD7D5402B2}" destId="{94229B19-AE6C-4BFA-A536-EDC183132E15}" srcOrd="8" destOrd="0" presId="urn:microsoft.com/office/officeart/2005/8/layout/default"/>
    <dgm:cxn modelId="{15145AD8-2854-4113-8C99-65B2EA6FB49F}" type="presParOf" srcId="{A9E890AD-DFE6-454A-A165-66DD7D5402B2}" destId="{77B7B84B-CAA7-49A4-BB6F-0D1BF0590BC3}" srcOrd="9" destOrd="0" presId="urn:microsoft.com/office/officeart/2005/8/layout/default"/>
    <dgm:cxn modelId="{DAC4262F-BFF9-4A52-9832-AAE3ACC35AF0}" type="presParOf" srcId="{A9E890AD-DFE6-454A-A165-66DD7D5402B2}" destId="{C4487317-FCD8-41EE-A634-258031B53F76}" srcOrd="10" destOrd="0" presId="urn:microsoft.com/office/officeart/2005/8/layout/default"/>
    <dgm:cxn modelId="{22BA1333-50CD-4729-A89F-FAE0F63CE526}" type="presParOf" srcId="{A9E890AD-DFE6-454A-A165-66DD7D5402B2}" destId="{E7D9239A-39FB-4340-AF67-0EBFC848F302}" srcOrd="11" destOrd="0" presId="urn:microsoft.com/office/officeart/2005/8/layout/default"/>
    <dgm:cxn modelId="{E20DDC35-4BFD-428B-8667-92DED2E27AF4}" type="presParOf" srcId="{A9E890AD-DFE6-454A-A165-66DD7D5402B2}" destId="{998B832B-E5F8-446B-9DEF-299ECBB242A8}" srcOrd="12" destOrd="0" presId="urn:microsoft.com/office/officeart/2005/8/layout/default"/>
    <dgm:cxn modelId="{B5964173-BD7D-4E3E-8625-759E564D117E}" type="presParOf" srcId="{A9E890AD-DFE6-454A-A165-66DD7D5402B2}" destId="{7F131DAB-A39C-4658-97EC-B4376693134F}" srcOrd="13" destOrd="0" presId="urn:microsoft.com/office/officeart/2005/8/layout/default"/>
    <dgm:cxn modelId="{BA873CB9-03FA-4A13-A9D3-F0DE170FAB12}" type="presParOf" srcId="{A9E890AD-DFE6-454A-A165-66DD7D5402B2}" destId="{4009E0DC-B2E7-4603-90F0-409816E46126}" srcOrd="14" destOrd="0" presId="urn:microsoft.com/office/officeart/2005/8/layout/default"/>
    <dgm:cxn modelId="{54C3FD98-7E7B-436C-B375-E09DBDC2ECE6}" type="presParOf" srcId="{A9E890AD-DFE6-454A-A165-66DD7D5402B2}" destId="{2459B05C-D915-49E8-8316-402673AA7AB9}" srcOrd="15" destOrd="0" presId="urn:microsoft.com/office/officeart/2005/8/layout/default"/>
    <dgm:cxn modelId="{5941ADEF-7887-4391-A3BB-EC0EFD36619F}" type="presParOf" srcId="{A9E890AD-DFE6-454A-A165-66DD7D5402B2}" destId="{102C0077-AA18-4232-9CA9-02567517661C}" srcOrd="16" destOrd="0" presId="urn:microsoft.com/office/officeart/2005/8/layout/default"/>
    <dgm:cxn modelId="{ED6ABCB1-0758-4CDD-ADFD-6FF2F2BFF96A}" type="presParOf" srcId="{A9E890AD-DFE6-454A-A165-66DD7D5402B2}" destId="{DF20EBE4-E3CF-4D63-9C35-5B15A43A95C5}" srcOrd="17" destOrd="0" presId="urn:microsoft.com/office/officeart/2005/8/layout/default"/>
    <dgm:cxn modelId="{05F7EF15-42C2-47CD-A1EF-043842CB401E}" type="presParOf" srcId="{A9E890AD-DFE6-454A-A165-66DD7D5402B2}" destId="{2EC2A563-9273-48EE-8424-4A5C93C203D2}" srcOrd="18" destOrd="0" presId="urn:microsoft.com/office/officeart/2005/8/layout/default"/>
    <dgm:cxn modelId="{F6D5B2B7-E858-4518-8169-788935C3766A}" type="presParOf" srcId="{A9E890AD-DFE6-454A-A165-66DD7D5402B2}" destId="{69148EDB-AEBF-448C-9690-19FDD0939276}" srcOrd="19" destOrd="0" presId="urn:microsoft.com/office/officeart/2005/8/layout/default"/>
    <dgm:cxn modelId="{59C2DFE6-4D10-42D5-A2D8-48B0C2FF5347}" type="presParOf" srcId="{A9E890AD-DFE6-454A-A165-66DD7D5402B2}" destId="{2F6E6445-9310-4DF6-AAB9-007A03644C1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9B184-E3E9-4BB9-AAB9-569C186EDD59}">
      <dsp:nvSpPr>
        <dsp:cNvPr id="0" name=""/>
        <dsp:cNvSpPr/>
      </dsp:nvSpPr>
      <dsp:spPr>
        <a:xfrm>
          <a:off x="0" y="0"/>
          <a:ext cx="10131757" cy="467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37" tIns="145796" rIns="786337" bIns="227584" numCol="1" spcCol="1270" anchor="t" anchorCtr="0">
          <a:noAutofit/>
        </a:bodyPr>
        <a:lstStyle/>
        <a:p>
          <a:pPr marL="285750" lvl="1" indent="-285750" algn="just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оказание всесторонней помощи родителям (законным представителям) в обеспечении условий для развития, воспитания и обучения ребенка дошкольного возраста, в вопросах адаптации при поступлении в детский сад, своевременное диагностирование проблем ребенка;</a:t>
          </a:r>
          <a:endParaRPr lang="ru-RU" sz="3200" kern="1200" dirty="0"/>
        </a:p>
        <a:p>
          <a:pPr marL="285750" lvl="1" indent="-285750" algn="just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 обеспечение взаимодействия с другими организациями социальной и медицинской поддержки детей и родителей.</a:t>
          </a:r>
          <a:endParaRPr lang="ru-RU" sz="3200" kern="1200" dirty="0"/>
        </a:p>
      </dsp:txBody>
      <dsp:txXfrm>
        <a:off x="0" y="0"/>
        <a:ext cx="10131757" cy="4674600"/>
      </dsp:txXfrm>
    </dsp:sp>
    <dsp:sp modelId="{B00867BC-9E84-4A77-82E0-6B19BD42F9EB}">
      <dsp:nvSpPr>
        <dsp:cNvPr id="0" name=""/>
        <dsp:cNvSpPr/>
      </dsp:nvSpPr>
      <dsp:spPr>
        <a:xfrm flipH="1" flipV="1">
          <a:off x="1338709" y="4631400"/>
          <a:ext cx="74752" cy="37050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069" tIns="0" rIns="268069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/>
        </a:p>
      </dsp:txBody>
      <dsp:txXfrm rot="10800000">
        <a:off x="1342358" y="4635049"/>
        <a:ext cx="67454" cy="363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25F34-9DA8-4843-ADF3-106FA36B8209}">
      <dsp:nvSpPr>
        <dsp:cNvPr id="0" name=""/>
        <dsp:cNvSpPr/>
      </dsp:nvSpPr>
      <dsp:spPr>
        <a:xfrm rot="5400000">
          <a:off x="-280283" y="394297"/>
          <a:ext cx="1868556" cy="13079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</a:t>
          </a:r>
          <a:r>
            <a:rPr lang="ru-RU" sz="3800" kern="1200" dirty="0" smtClean="0"/>
            <a:t> этап</a:t>
          </a:r>
          <a:endParaRPr lang="ru-RU" sz="3800" kern="1200" dirty="0"/>
        </a:p>
      </dsp:txBody>
      <dsp:txXfrm rot="-5400000">
        <a:off x="1" y="768009"/>
        <a:ext cx="1307989" cy="560567"/>
      </dsp:txXfrm>
    </dsp:sp>
    <dsp:sp modelId="{2E396F64-8FCE-4B1B-8AE2-9F6F4657B933}">
      <dsp:nvSpPr>
        <dsp:cNvPr id="0" name=""/>
        <dsp:cNvSpPr/>
      </dsp:nvSpPr>
      <dsp:spPr>
        <a:xfrm rot="5400000">
          <a:off x="5908025" y="-4595605"/>
          <a:ext cx="1433729" cy="1063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создание нормативно-правовой основы деятельности Консультационного Центра;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издание приказа о создании муниципального Консультационного Центра;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создание рабочей группы, включающая в себя специалистов и сотрудников детского сада; 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разработка и утверждение локальных актов</a:t>
          </a:r>
          <a:endParaRPr lang="ru-RU" sz="2000" kern="1200" dirty="0"/>
        </a:p>
      </dsp:txBody>
      <dsp:txXfrm rot="-5400000">
        <a:off x="1307990" y="74419"/>
        <a:ext cx="10563812" cy="1293751"/>
      </dsp:txXfrm>
    </dsp:sp>
    <dsp:sp modelId="{AB3EE18B-ACEF-4150-A1E6-7BA9A869462F}">
      <dsp:nvSpPr>
        <dsp:cNvPr id="0" name=""/>
        <dsp:cNvSpPr/>
      </dsp:nvSpPr>
      <dsp:spPr>
        <a:xfrm rot="5400000">
          <a:off x="-280283" y="2075758"/>
          <a:ext cx="1868556" cy="13079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 этап</a:t>
          </a:r>
          <a:endParaRPr lang="ru-RU" sz="3800" kern="1200" dirty="0"/>
        </a:p>
      </dsp:txBody>
      <dsp:txXfrm rot="-5400000">
        <a:off x="1" y="2449470"/>
        <a:ext cx="1307989" cy="560567"/>
      </dsp:txXfrm>
    </dsp:sp>
    <dsp:sp modelId="{D185D2BF-5F7A-4630-8F28-B7983A68A8B1}">
      <dsp:nvSpPr>
        <dsp:cNvPr id="0" name=""/>
        <dsp:cNvSpPr/>
      </dsp:nvSpPr>
      <dsp:spPr>
        <a:xfrm rot="5400000">
          <a:off x="6017609" y="-2914144"/>
          <a:ext cx="1214561" cy="1063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tx1"/>
              </a:solidFill>
            </a:rPr>
            <a:t>информационно-разъяснительная деятельность, направленная на широкое информирование получателей услуг о деятельности КЦ, которую мы разместили на сайте детского сада, Управления образования, а также в средствах массовой информации</a:t>
          </a:r>
          <a:endParaRPr lang="ru-RU" sz="2100" kern="1200" dirty="0"/>
        </a:p>
      </dsp:txBody>
      <dsp:txXfrm rot="-5400000">
        <a:off x="1307989" y="1854766"/>
        <a:ext cx="10574511" cy="1095981"/>
      </dsp:txXfrm>
    </dsp:sp>
    <dsp:sp modelId="{162C42B8-4E5C-4D79-B5C2-960CB280281F}">
      <dsp:nvSpPr>
        <dsp:cNvPr id="0" name=""/>
        <dsp:cNvSpPr/>
      </dsp:nvSpPr>
      <dsp:spPr>
        <a:xfrm rot="5400000">
          <a:off x="-280283" y="3757219"/>
          <a:ext cx="1868556" cy="13079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 этап</a:t>
          </a:r>
          <a:endParaRPr lang="ru-RU" sz="3800" kern="1200" dirty="0"/>
        </a:p>
      </dsp:txBody>
      <dsp:txXfrm rot="-5400000">
        <a:off x="1" y="4130931"/>
        <a:ext cx="1307989" cy="560567"/>
      </dsp:txXfrm>
    </dsp:sp>
    <dsp:sp modelId="{79793539-121A-49C9-B7C0-7AD4AE5F708C}">
      <dsp:nvSpPr>
        <dsp:cNvPr id="0" name=""/>
        <dsp:cNvSpPr/>
      </dsp:nvSpPr>
      <dsp:spPr>
        <a:xfrm rot="5400000">
          <a:off x="6017609" y="-1232683"/>
          <a:ext cx="1214561" cy="1063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оказание консультативной помощи родителям (законным представителям) детей дошкольного возраста</a:t>
          </a:r>
          <a:endParaRPr lang="ru-RU" sz="2100" kern="1200" dirty="0"/>
        </a:p>
      </dsp:txBody>
      <dsp:txXfrm rot="-5400000">
        <a:off x="1307989" y="3536227"/>
        <a:ext cx="10574511" cy="1095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09B4E-DA7F-4739-BCAD-613232A0CDA7}">
      <dsp:nvSpPr>
        <dsp:cNvPr id="0" name=""/>
        <dsp:cNvSpPr/>
      </dsp:nvSpPr>
      <dsp:spPr>
        <a:xfrm>
          <a:off x="83886" y="2282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Агрессивный ребенок</a:t>
          </a:r>
          <a:endParaRPr lang="ru-RU" sz="2500" kern="1200" dirty="0"/>
        </a:p>
      </dsp:txBody>
      <dsp:txXfrm>
        <a:off x="83886" y="2282"/>
        <a:ext cx="2513904" cy="1508342"/>
      </dsp:txXfrm>
    </dsp:sp>
    <dsp:sp modelId="{9BF06C3B-F142-4578-9EF3-B43A2C581E14}">
      <dsp:nvSpPr>
        <dsp:cNvPr id="0" name=""/>
        <dsp:cNvSpPr/>
      </dsp:nvSpPr>
      <dsp:spPr>
        <a:xfrm>
          <a:off x="2849181" y="2282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Невроз-тревожность</a:t>
          </a:r>
          <a:endParaRPr lang="ru-RU" sz="2500" kern="1200" dirty="0"/>
        </a:p>
      </dsp:txBody>
      <dsp:txXfrm>
        <a:off x="2849181" y="2282"/>
        <a:ext cx="2513904" cy="1508342"/>
      </dsp:txXfrm>
    </dsp:sp>
    <dsp:sp modelId="{BFF81CD6-B1F0-4E28-BDB6-43EA4109CEE1}">
      <dsp:nvSpPr>
        <dsp:cNvPr id="0" name=""/>
        <dsp:cNvSpPr/>
      </dsp:nvSpPr>
      <dsp:spPr>
        <a:xfrm>
          <a:off x="5614476" y="2282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Гиперактивный</a:t>
          </a:r>
          <a:r>
            <a:rPr lang="ru-RU" sz="2500" kern="1200" dirty="0" smtClean="0"/>
            <a:t> ребенок</a:t>
          </a:r>
          <a:endParaRPr lang="ru-RU" sz="2500" kern="1200" dirty="0"/>
        </a:p>
      </dsp:txBody>
      <dsp:txXfrm>
        <a:off x="5614476" y="2282"/>
        <a:ext cx="2513904" cy="1508342"/>
      </dsp:txXfrm>
    </dsp:sp>
    <dsp:sp modelId="{382FB7DC-2A2B-411E-9E54-93031184561F}">
      <dsp:nvSpPr>
        <dsp:cNvPr id="0" name=""/>
        <dsp:cNvSpPr/>
      </dsp:nvSpPr>
      <dsp:spPr>
        <a:xfrm>
          <a:off x="8379772" y="2282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Проблемы развития речи</a:t>
          </a:r>
          <a:endParaRPr lang="ru-RU" sz="2500" kern="1200" dirty="0"/>
        </a:p>
      </dsp:txBody>
      <dsp:txXfrm>
        <a:off x="8379772" y="2282"/>
        <a:ext cx="2513904" cy="1508342"/>
      </dsp:txXfrm>
    </dsp:sp>
    <dsp:sp modelId="{94229B19-AE6C-4BFA-A536-EDC183132E15}">
      <dsp:nvSpPr>
        <dsp:cNvPr id="0" name=""/>
        <dsp:cNvSpPr/>
      </dsp:nvSpPr>
      <dsp:spPr>
        <a:xfrm>
          <a:off x="83886" y="1762016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Режим дня</a:t>
          </a:r>
          <a:endParaRPr lang="ru-RU" sz="2500" kern="1200" dirty="0"/>
        </a:p>
      </dsp:txBody>
      <dsp:txXfrm>
        <a:off x="83886" y="1762016"/>
        <a:ext cx="2513904" cy="1508342"/>
      </dsp:txXfrm>
    </dsp:sp>
    <dsp:sp modelId="{C4487317-FCD8-41EE-A634-258031B53F76}">
      <dsp:nvSpPr>
        <dsp:cNvPr id="0" name=""/>
        <dsp:cNvSpPr/>
      </dsp:nvSpPr>
      <dsp:spPr>
        <a:xfrm>
          <a:off x="2849181" y="1762016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Детские страхи</a:t>
          </a:r>
          <a:endParaRPr lang="ru-RU" sz="2500" kern="1200" dirty="0"/>
        </a:p>
      </dsp:txBody>
      <dsp:txXfrm>
        <a:off x="2849181" y="1762016"/>
        <a:ext cx="2513904" cy="1508342"/>
      </dsp:txXfrm>
    </dsp:sp>
    <dsp:sp modelId="{998B832B-E5F8-446B-9DEF-299ECBB242A8}">
      <dsp:nvSpPr>
        <dsp:cNvPr id="0" name=""/>
        <dsp:cNvSpPr/>
      </dsp:nvSpPr>
      <dsp:spPr>
        <a:xfrm>
          <a:off x="5614476" y="1762016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Адаптация ребенка к дошкольной организации</a:t>
          </a:r>
          <a:endParaRPr lang="ru-RU" sz="2500" kern="1200" dirty="0"/>
        </a:p>
      </dsp:txBody>
      <dsp:txXfrm>
        <a:off x="5614476" y="1762016"/>
        <a:ext cx="2513904" cy="1508342"/>
      </dsp:txXfrm>
    </dsp:sp>
    <dsp:sp modelId="{4009E0DC-B2E7-4603-90F0-409816E46126}">
      <dsp:nvSpPr>
        <dsp:cNvPr id="0" name=""/>
        <dsp:cNvSpPr/>
      </dsp:nvSpPr>
      <dsp:spPr>
        <a:xfrm>
          <a:off x="8379772" y="1762016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Прививки: да или нет</a:t>
          </a:r>
          <a:endParaRPr lang="ru-RU" sz="2500" kern="1200" dirty="0"/>
        </a:p>
      </dsp:txBody>
      <dsp:txXfrm>
        <a:off x="8379772" y="1762016"/>
        <a:ext cx="2513904" cy="1508342"/>
      </dsp:txXfrm>
    </dsp:sp>
    <dsp:sp modelId="{102C0077-AA18-4232-9CA9-02567517661C}">
      <dsp:nvSpPr>
        <dsp:cNvPr id="0" name=""/>
        <dsp:cNvSpPr/>
      </dsp:nvSpPr>
      <dsp:spPr>
        <a:xfrm>
          <a:off x="1466533" y="3521749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Часто болеющий ребенок</a:t>
          </a:r>
          <a:endParaRPr lang="ru-RU" sz="2500" kern="1200" dirty="0"/>
        </a:p>
      </dsp:txBody>
      <dsp:txXfrm>
        <a:off x="1466533" y="3521749"/>
        <a:ext cx="2513904" cy="1508342"/>
      </dsp:txXfrm>
    </dsp:sp>
    <dsp:sp modelId="{2EC2A563-9273-48EE-8424-4A5C93C203D2}">
      <dsp:nvSpPr>
        <dsp:cNvPr id="0" name=""/>
        <dsp:cNvSpPr/>
      </dsp:nvSpPr>
      <dsp:spPr>
        <a:xfrm>
          <a:off x="4231829" y="3521749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Готовность ребенка к школе</a:t>
          </a:r>
          <a:endParaRPr lang="ru-RU" sz="2500" kern="1200" dirty="0"/>
        </a:p>
      </dsp:txBody>
      <dsp:txXfrm>
        <a:off x="4231829" y="3521749"/>
        <a:ext cx="2513904" cy="1508342"/>
      </dsp:txXfrm>
    </dsp:sp>
    <dsp:sp modelId="{2F6E6445-9310-4DF6-AAB9-007A03644C1B}">
      <dsp:nvSpPr>
        <dsp:cNvPr id="0" name=""/>
        <dsp:cNvSpPr/>
      </dsp:nvSpPr>
      <dsp:spPr>
        <a:xfrm>
          <a:off x="6997124" y="3521749"/>
          <a:ext cx="2513904" cy="150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Оформление ребенка в детский сад</a:t>
          </a:r>
          <a:endParaRPr lang="ru-RU" sz="2500" kern="1200" dirty="0"/>
        </a:p>
      </dsp:txBody>
      <dsp:txXfrm>
        <a:off x="6997124" y="3521749"/>
        <a:ext cx="2513904" cy="1508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252A-E10A-4BE6-9CAE-6F5BD03D97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A619-5EB3-41F8-83C6-49489198258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1" Type="http://schemas.openxmlformats.org/officeDocument/2006/relationships/slideLayout" Target="../slideLayouts/slideLayout24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15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6452" y="3789040"/>
            <a:ext cx="7592888" cy="2351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2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«Радуга» комбинированного вида»</a:t>
            </a:r>
            <a:endParaRPr lang="ru-RU" sz="2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Рузаевского муниципального района</a:t>
            </a:r>
            <a:endParaRPr lang="ru-RU" sz="2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Мордовия</a:t>
            </a:r>
            <a:endParaRPr lang="ru-RU" sz="2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88640"/>
            <a:ext cx="3470419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Grp="1"/>
          </p:cNvGraphicFramePr>
          <p:nvPr>
            <p:ph idx="1"/>
          </p:nvPr>
        </p:nvGraphicFramePr>
        <p:xfrm>
          <a:off x="930165" y="1513490"/>
          <a:ext cx="10660117" cy="518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" name="Заголовок 1"/>
          <p:cNvSpPr txBox="1"/>
          <p:nvPr/>
        </p:nvSpPr>
        <p:spPr>
          <a:xfrm>
            <a:off x="740312" y="0"/>
            <a:ext cx="10849970" cy="147395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Количество оказанных услуг на 25.12.2019 г.: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55093" y="1"/>
            <a:ext cx="10849970" cy="147395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Консультационные услуги: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</p:nvPr>
        </p:nvGraphicFramePr>
        <p:xfrm>
          <a:off x="920087" y="1473959"/>
          <a:ext cx="10830636" cy="476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55093" y="1"/>
            <a:ext cx="10849970" cy="147395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Консультационные услуги: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803340" cy="476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55093" y="1"/>
            <a:ext cx="10849970" cy="147395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Темы обращений родителей (законных представителей):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766762" y="1682749"/>
          <a:ext cx="10977563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55093" y="0"/>
            <a:ext cx="10849970" cy="68579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Категория обратившихся </a:t>
            </a:r>
            <a:r>
              <a:rPr lang="ru-RU" sz="3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граждан:</a:t>
            </a:r>
            <a:endParaRPr lang="ru-RU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25266" y="880129"/>
          <a:ext cx="11309624" cy="5977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7235"/>
                <a:gridCol w="1162389"/>
              </a:tblGrid>
              <a:tr h="892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 (законные представители)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детей раннего возраста от (0 до 3 лет), не посещающих дошкольные образовательные организации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7935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 (законные представители) детей раннего возраста от (0 до 3 лет), посещающих дошкольные образовательные организации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743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 (законные представители) детей дошкольного возраста от (3 до 7 лет), не посещающих дошкольные образовательные организации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743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 (законные представители) детей дошкольного возраста от (3 до 7 лет), посещающих дошкольные образовательные организации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969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901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 (законные представители) детей с особыми образовательными потребностями всех возрастных категорий (детей с ограниченными возможностями здоровья, одаренных детей, детей-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инофонов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74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 (законные представители) детей школьного возраста, испытывающих трудности в обучении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278" y="2525713"/>
            <a:ext cx="10515600" cy="31464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357505" algn="just">
              <a:buNone/>
            </a:pPr>
            <a:r>
              <a:rPr lang="ru-RU" sz="3200" dirty="0" smtClean="0"/>
              <a:t>В результате анализа анкетных данных можно констатировать, что оценка качества услуг психолого-педагогической, методической и консультативной помощи за отчетный период составляет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4,8</a:t>
            </a:r>
            <a:r>
              <a:rPr lang="ru-RU" sz="3200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  <a:r>
              <a:rPr lang="ru-RU" sz="3200" dirty="0" smtClean="0"/>
              <a:t> у 100% получателей услуг.</a:t>
            </a:r>
            <a:endParaRPr lang="ru-RU" sz="3200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655093" y="1"/>
            <a:ext cx="10849970" cy="147395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Мониторинг качества услуги: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7797" y="2593075"/>
            <a:ext cx="10849970" cy="147395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6485" y="251460"/>
            <a:ext cx="9610090" cy="51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Аналитические сведения </a:t>
            </a:r>
            <a:endParaRPr lang="ru-RU" sz="4800" b="1" i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функционировании  </a:t>
            </a:r>
            <a:endParaRPr lang="ru-RU" sz="4800" b="1" i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48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48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онсультационного </a:t>
            </a:r>
            <a:endParaRPr lang="ru-RU" sz="4800" b="1" i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48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ентра</a:t>
            </a:r>
            <a:endParaRPr lang="ru-RU" sz="4800" b="1" i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 2019 г.)</a:t>
            </a:r>
            <a:endParaRPr lang="ru-RU" sz="4800" i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400175" y="1"/>
            <a:ext cx="9686925" cy="15287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Основные задачи консультационного центра: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286510" y="1640205"/>
          <a:ext cx="9618345" cy="507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296536" y="-4126"/>
            <a:ext cx="9949219" cy="1464435"/>
          </a:xfrm>
          <a:prstGeom prst="hexagon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Этапы работы: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2152651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2832" y="1173707"/>
            <a:ext cx="11941791" cy="5684294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2832" y="1173711"/>
          <a:ext cx="11941791" cy="534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89785" y="365125"/>
            <a:ext cx="9264015" cy="299720"/>
          </a:xfrm>
        </p:spPr>
        <p:txBody>
          <a:bodyPr>
            <a:normAutofit fontScale="90000"/>
          </a:bodyPr>
          <a:p>
            <a:endParaRPr lang="ru-RU" altLang="en-US"/>
          </a:p>
        </p:txBody>
      </p:sp>
      <p:sp>
        <p:nvSpPr>
          <p:cNvPr id="4" name="Заголовок 1"/>
          <p:cNvSpPr txBox="1"/>
          <p:nvPr/>
        </p:nvSpPr>
        <p:spPr>
          <a:xfrm>
            <a:off x="260350" y="-12700"/>
            <a:ext cx="11650980" cy="1678940"/>
          </a:xfrm>
          <a:prstGeom prst="hexagon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8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  <a:sym typeface="+mn-ea"/>
              </a:rPr>
              <a:t>Сведения об информационных материалах, листовках, буклетах и другой рекламной продукции, созданной в учреждении. </a:t>
            </a:r>
            <a:endParaRPr lang="ru-RU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832" y="1173707"/>
            <a:ext cx="11941791" cy="5684294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70510" y="1804670"/>
            <a:ext cx="116509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ru-RU" altLang="en-US"/>
              <a:t>1.Вывеска на входе в детский сад.</a:t>
            </a:r>
            <a:endParaRPr lang="ru-RU" altLang="en-US"/>
          </a:p>
          <a:p>
            <a:pPr indent="0"/>
            <a:r>
              <a:rPr lang="ru-RU" altLang="en-US">
                <a:sym typeface="+mn-ea"/>
              </a:rPr>
              <a:t>2.Информационный стенд «Консультативный пункт» для родителей, который находится на первом этаже детского сада.</a:t>
            </a:r>
            <a:endParaRPr lang="ru-RU" altLang="en-US"/>
          </a:p>
          <a:p>
            <a:pPr indent="0"/>
            <a:r>
              <a:rPr lang="ru-RU" altLang="en-US"/>
              <a:t>3.Информация для родителей в группах ДОУ.</a:t>
            </a:r>
            <a:endParaRPr lang="ru-RU" altLang="en-US"/>
          </a:p>
          <a:p>
            <a:pPr indent="0"/>
            <a:r>
              <a:rPr lang="ru-RU" altLang="en-US"/>
              <a:t>4.Рузаевская центральная районная больница, детская поликлиника.</a:t>
            </a:r>
            <a:endParaRPr lang="ru-RU" altLang="en-US"/>
          </a:p>
          <a:p>
            <a:pPr indent="0"/>
            <a:r>
              <a:rPr lang="ru-RU" altLang="en-US"/>
              <a:t>5.Управление Образования, кабинет №312, Русскова Наталья Николаевна (электронная регистрация детей в детский сад).</a:t>
            </a:r>
            <a:endParaRPr lang="ru-RU" altLang="en-US"/>
          </a:p>
          <a:p>
            <a:pPr indent="0"/>
            <a:r>
              <a:rPr lang="ru-RU" altLang="en-US"/>
              <a:t>6.Размещение информации на сайте ДОУ. </a:t>
            </a:r>
            <a:endParaRPr lang="ru-RU" altLang="en-US"/>
          </a:p>
          <a:p>
            <a:pPr indent="0"/>
            <a:r>
              <a:rPr lang="ru-RU" altLang="en-US" i="1"/>
              <a:t>Ссылки</a:t>
            </a:r>
            <a:r>
              <a:rPr lang="en-US" altLang="en-US" i="1"/>
              <a:t>:</a:t>
            </a:r>
            <a:r>
              <a:rPr lang="ru-RU" altLang="en-US" i="1"/>
              <a:t> </a:t>
            </a:r>
            <a:endParaRPr lang="ru-RU" altLang="en-US" i="1"/>
          </a:p>
          <a:p>
            <a:pPr indent="0"/>
            <a:r>
              <a:rPr lang="ru-RU" altLang="en-US" i="1"/>
              <a:t>1.https://dsradugaruz.schoolrm.ru/sveden/document/?clear_cache=Y </a:t>
            </a:r>
            <a:endParaRPr lang="ru-RU" altLang="en-US" i="1"/>
          </a:p>
          <a:p>
            <a:pPr indent="0"/>
            <a:r>
              <a:rPr lang="ru-RU" altLang="en-US" i="1"/>
              <a:t>(презентация «Анализ работы МКЦ за 2019г.»),</a:t>
            </a:r>
            <a:endParaRPr lang="ru-RU" altLang="en-US" i="1"/>
          </a:p>
          <a:p>
            <a:pPr indent="0"/>
            <a:r>
              <a:rPr lang="ru-RU" altLang="en-US" i="1"/>
              <a:t>2.https://dsradugaruz.schoolrm.ru/life/news/</a:t>
            </a:r>
            <a:endParaRPr lang="ru-RU" altLang="en-US" i="1"/>
          </a:p>
          <a:p>
            <a:pPr indent="0"/>
            <a:r>
              <a:rPr lang="ru-RU" altLang="en-US" i="1"/>
              <a:t>(информация о функционировании МКЦ на базе ДОУ)</a:t>
            </a:r>
            <a:endParaRPr lang="ru-RU" altLang="en-US" i="1"/>
          </a:p>
          <a:p>
            <a:pPr indent="0"/>
            <a:r>
              <a:rPr lang="ru-RU" altLang="en-US"/>
              <a:t>7.В дошкольных структурных подразделениях Рузаевского муниципального, Инсарского и Кадошкинского районах имеется информация о работе региональной службы консультационной поддержки.</a:t>
            </a:r>
            <a:endParaRPr lang="ru-RU" altLang="en-US"/>
          </a:p>
          <a:p>
            <a:pPr indent="0"/>
            <a:r>
              <a:rPr lang="ru-RU" altLang="en-US"/>
              <a:t>8.Сведения о размещении информации о работе Консультационного Центра в Рузаевской газете.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89785" y="365125"/>
            <a:ext cx="9264015" cy="299720"/>
          </a:xfrm>
        </p:spPr>
        <p:txBody>
          <a:bodyPr>
            <a:normAutofit fontScale="90000"/>
          </a:bodyPr>
          <a:p>
            <a:endParaRPr lang="ru-RU" altLang="en-US"/>
          </a:p>
        </p:txBody>
      </p:sp>
      <p:sp>
        <p:nvSpPr>
          <p:cNvPr id="4" name="Заголовок 1"/>
          <p:cNvSpPr txBox="1"/>
          <p:nvPr/>
        </p:nvSpPr>
        <p:spPr>
          <a:xfrm>
            <a:off x="1404620" y="24765"/>
            <a:ext cx="9949180" cy="1417955"/>
          </a:xfrm>
          <a:prstGeom prst="hexagon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4800" b="1" i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+mj-lt"/>
                <a:cs typeface="+mj-lt"/>
              </a:rPr>
              <a:t>Фотоотчет</a:t>
            </a:r>
            <a:r>
              <a:rPr lang="en-US" altLang="ru-RU" sz="4800" b="1" i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4800" b="1" i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832" y="1173707"/>
            <a:ext cx="11941791" cy="5684294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7520" y="1511300"/>
            <a:ext cx="1099883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  <a:p>
            <a:pPr indent="0"/>
            <a:endParaRPr lang="ru-RU" altLang="en-US"/>
          </a:p>
        </p:txBody>
      </p:sp>
      <p:pic>
        <p:nvPicPr>
          <p:cNvPr id="2" name="Изображение 2" descr="5e8cbd75-39b3-481e-9265-1a3e450dd8f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58775" y="1645285"/>
            <a:ext cx="1629410" cy="2172970"/>
          </a:xfrm>
          <a:prstGeom prst="rect">
            <a:avLst/>
          </a:prstGeom>
        </p:spPr>
      </p:pic>
      <p:pic>
        <p:nvPicPr>
          <p:cNvPr id="5" name="Изображение 1" descr="3d59ffd3-0fd9-4106-87ef-b1eef3151db5"/>
          <p:cNvPicPr>
            <a:picLocks noChangeAspect="1"/>
          </p:cNvPicPr>
          <p:nvPr>
            <p:ph sz="half" idx="2"/>
          </p:nvPr>
        </p:nvPicPr>
        <p:blipFill>
          <a:blip r:embed="rId2"/>
          <a:srcRect t="12018" b="20911"/>
          <a:stretch>
            <a:fillRect/>
          </a:stretch>
        </p:blipFill>
        <p:spPr>
          <a:xfrm>
            <a:off x="2413000" y="1511300"/>
            <a:ext cx="1937385" cy="2583180"/>
          </a:xfrm>
          <a:prstGeom prst="rect">
            <a:avLst/>
          </a:prstGeom>
        </p:spPr>
      </p:pic>
      <p:pic>
        <p:nvPicPr>
          <p:cNvPr id="9" name="Изображение 3" descr="08334b58-f050-4eed-842e-ba4c53cbb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280" y="1645285"/>
            <a:ext cx="3013710" cy="1979295"/>
          </a:xfrm>
          <a:prstGeom prst="rect">
            <a:avLst/>
          </a:prstGeom>
        </p:spPr>
      </p:pic>
      <p:pic>
        <p:nvPicPr>
          <p:cNvPr id="10" name="Изображение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820" y="1708150"/>
            <a:ext cx="2468245" cy="2110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Изображение 5" descr="DSC_0370"/>
          <p:cNvPicPr>
            <a:picLocks noChangeAspect="1"/>
          </p:cNvPicPr>
          <p:nvPr/>
        </p:nvPicPr>
        <p:blipFill>
          <a:blip r:embed="rId5"/>
          <a:srcRect l="12824" b="6744"/>
          <a:stretch>
            <a:fillRect/>
          </a:stretch>
        </p:blipFill>
        <p:spPr>
          <a:xfrm rot="5400000">
            <a:off x="10012680" y="1983740"/>
            <a:ext cx="1866900" cy="1637665"/>
          </a:xfrm>
          <a:prstGeom prst="rect">
            <a:avLst/>
          </a:prstGeom>
        </p:spPr>
      </p:pic>
      <p:pic>
        <p:nvPicPr>
          <p:cNvPr id="12" name="Изображение 7" descr="DSC_0369"/>
          <p:cNvPicPr>
            <a:picLocks noChangeAspect="1"/>
          </p:cNvPicPr>
          <p:nvPr/>
        </p:nvPicPr>
        <p:blipFill>
          <a:blip r:embed="rId6"/>
          <a:srcRect l="19666" r="8621"/>
          <a:stretch>
            <a:fillRect/>
          </a:stretch>
        </p:blipFill>
        <p:spPr>
          <a:xfrm rot="5400000">
            <a:off x="262255" y="4111625"/>
            <a:ext cx="2459990" cy="2576195"/>
          </a:xfrm>
          <a:prstGeom prst="rect">
            <a:avLst/>
          </a:prstGeom>
        </p:spPr>
      </p:pic>
      <p:pic>
        <p:nvPicPr>
          <p:cNvPr id="8" name="Рисунок 8" descr="C:\Users\дом\Desktop\консульт цент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565" y="4253230"/>
            <a:ext cx="3592195" cy="253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6740" y="3910965"/>
            <a:ext cx="2356485" cy="2880995"/>
          </a:xfrm>
          <a:prstGeom prst="rect">
            <a:avLst/>
          </a:prstGeom>
          <a:noFill/>
        </p:spPr>
      </p:pic>
      <p:pic>
        <p:nvPicPr>
          <p:cNvPr id="13" name="Рисунок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2450" y="4324985"/>
            <a:ext cx="2621915" cy="20529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400175" y="1"/>
            <a:ext cx="9686925" cy="15287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Формы оказания услуг: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5922" y="1792238"/>
            <a:ext cx="9997573" cy="4026169"/>
            <a:chOff x="785922" y="1792238"/>
            <a:chExt cx="9997573" cy="4026169"/>
          </a:xfrm>
        </p:grpSpPr>
        <p:sp>
          <p:nvSpPr>
            <p:cNvPr id="7" name="Полилиния 6"/>
            <p:cNvSpPr/>
            <p:nvPr/>
          </p:nvSpPr>
          <p:spPr>
            <a:xfrm>
              <a:off x="785922" y="1792238"/>
              <a:ext cx="7530902" cy="1226166"/>
            </a:xfrm>
            <a:custGeom>
              <a:avLst/>
              <a:gdLst>
                <a:gd name="connsiteX0" fmla="*/ 0 w 7530902"/>
                <a:gd name="connsiteY0" fmla="*/ 204365 h 1226166"/>
                <a:gd name="connsiteX1" fmla="*/ 204365 w 7530902"/>
                <a:gd name="connsiteY1" fmla="*/ 0 h 1226166"/>
                <a:gd name="connsiteX2" fmla="*/ 7326537 w 7530902"/>
                <a:gd name="connsiteY2" fmla="*/ 0 h 1226166"/>
                <a:gd name="connsiteX3" fmla="*/ 7530902 w 7530902"/>
                <a:gd name="connsiteY3" fmla="*/ 204365 h 1226166"/>
                <a:gd name="connsiteX4" fmla="*/ 7530902 w 7530902"/>
                <a:gd name="connsiteY4" fmla="*/ 1021801 h 1226166"/>
                <a:gd name="connsiteX5" fmla="*/ 7326537 w 7530902"/>
                <a:gd name="connsiteY5" fmla="*/ 1226166 h 1226166"/>
                <a:gd name="connsiteX6" fmla="*/ 204365 w 7530902"/>
                <a:gd name="connsiteY6" fmla="*/ 1226166 h 1226166"/>
                <a:gd name="connsiteX7" fmla="*/ 0 w 7530902"/>
                <a:gd name="connsiteY7" fmla="*/ 1021801 h 1226166"/>
                <a:gd name="connsiteX8" fmla="*/ 0 w 7530902"/>
                <a:gd name="connsiteY8" fmla="*/ 204365 h 122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0902" h="1226166">
                  <a:moveTo>
                    <a:pt x="0" y="204365"/>
                  </a:moveTo>
                  <a:cubicBezTo>
                    <a:pt x="0" y="91497"/>
                    <a:pt x="91497" y="0"/>
                    <a:pt x="204365" y="0"/>
                  </a:cubicBezTo>
                  <a:lnTo>
                    <a:pt x="7326537" y="0"/>
                  </a:lnTo>
                  <a:cubicBezTo>
                    <a:pt x="7439405" y="0"/>
                    <a:pt x="7530902" y="91497"/>
                    <a:pt x="7530902" y="204365"/>
                  </a:cubicBezTo>
                  <a:lnTo>
                    <a:pt x="7530902" y="1021801"/>
                  </a:lnTo>
                  <a:cubicBezTo>
                    <a:pt x="7530902" y="1134669"/>
                    <a:pt x="7439405" y="1226166"/>
                    <a:pt x="7326537" y="1226166"/>
                  </a:cubicBezTo>
                  <a:lnTo>
                    <a:pt x="204365" y="1226166"/>
                  </a:lnTo>
                  <a:cubicBezTo>
                    <a:pt x="91497" y="1226166"/>
                    <a:pt x="0" y="1134669"/>
                    <a:pt x="0" y="1021801"/>
                  </a:cubicBezTo>
                  <a:lnTo>
                    <a:pt x="0" y="204365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204" tIns="59856" rIns="342204" bIns="59856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−очная консультация (устная консультация специалистом в здании детского сада);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400176" y="3208912"/>
              <a:ext cx="7871723" cy="1193255"/>
            </a:xfrm>
            <a:custGeom>
              <a:avLst/>
              <a:gdLst>
                <a:gd name="connsiteX0" fmla="*/ 0 w 7871723"/>
                <a:gd name="connsiteY0" fmla="*/ 198880 h 1193255"/>
                <a:gd name="connsiteX1" fmla="*/ 198880 w 7871723"/>
                <a:gd name="connsiteY1" fmla="*/ 0 h 1193255"/>
                <a:gd name="connsiteX2" fmla="*/ 7672843 w 7871723"/>
                <a:gd name="connsiteY2" fmla="*/ 0 h 1193255"/>
                <a:gd name="connsiteX3" fmla="*/ 7871723 w 7871723"/>
                <a:gd name="connsiteY3" fmla="*/ 198880 h 1193255"/>
                <a:gd name="connsiteX4" fmla="*/ 7871723 w 7871723"/>
                <a:gd name="connsiteY4" fmla="*/ 994375 h 1193255"/>
                <a:gd name="connsiteX5" fmla="*/ 7672843 w 7871723"/>
                <a:gd name="connsiteY5" fmla="*/ 1193255 h 1193255"/>
                <a:gd name="connsiteX6" fmla="*/ 198880 w 7871723"/>
                <a:gd name="connsiteY6" fmla="*/ 1193255 h 1193255"/>
                <a:gd name="connsiteX7" fmla="*/ 0 w 7871723"/>
                <a:gd name="connsiteY7" fmla="*/ 994375 h 1193255"/>
                <a:gd name="connsiteX8" fmla="*/ 0 w 7871723"/>
                <a:gd name="connsiteY8" fmla="*/ 198880 h 11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1723" h="1193255">
                  <a:moveTo>
                    <a:pt x="0" y="198880"/>
                  </a:moveTo>
                  <a:cubicBezTo>
                    <a:pt x="0" y="89042"/>
                    <a:pt x="89042" y="0"/>
                    <a:pt x="198880" y="0"/>
                  </a:cubicBezTo>
                  <a:lnTo>
                    <a:pt x="7672843" y="0"/>
                  </a:lnTo>
                  <a:cubicBezTo>
                    <a:pt x="7782681" y="0"/>
                    <a:pt x="7871723" y="89042"/>
                    <a:pt x="7871723" y="198880"/>
                  </a:cubicBezTo>
                  <a:lnTo>
                    <a:pt x="7871723" y="994375"/>
                  </a:lnTo>
                  <a:cubicBezTo>
                    <a:pt x="7871723" y="1104213"/>
                    <a:pt x="7782681" y="1193255"/>
                    <a:pt x="7672843" y="1193255"/>
                  </a:cubicBezTo>
                  <a:lnTo>
                    <a:pt x="198880" y="1193255"/>
                  </a:lnTo>
                  <a:cubicBezTo>
                    <a:pt x="89042" y="1193255"/>
                    <a:pt x="0" y="1104213"/>
                    <a:pt x="0" y="994375"/>
                  </a:cubicBezTo>
                  <a:lnTo>
                    <a:pt x="0" y="19888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598" tIns="58250" rIns="340598" bIns="5825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−выездная консультация (оказание консультации по месту жительства родителей);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116696" y="4589209"/>
              <a:ext cx="8666799" cy="1229198"/>
            </a:xfrm>
            <a:custGeom>
              <a:avLst/>
              <a:gdLst>
                <a:gd name="connsiteX0" fmla="*/ 0 w 8666799"/>
                <a:gd name="connsiteY0" fmla="*/ 204870 h 1229198"/>
                <a:gd name="connsiteX1" fmla="*/ 204870 w 8666799"/>
                <a:gd name="connsiteY1" fmla="*/ 0 h 1229198"/>
                <a:gd name="connsiteX2" fmla="*/ 8461929 w 8666799"/>
                <a:gd name="connsiteY2" fmla="*/ 0 h 1229198"/>
                <a:gd name="connsiteX3" fmla="*/ 8666799 w 8666799"/>
                <a:gd name="connsiteY3" fmla="*/ 204870 h 1229198"/>
                <a:gd name="connsiteX4" fmla="*/ 8666799 w 8666799"/>
                <a:gd name="connsiteY4" fmla="*/ 1024328 h 1229198"/>
                <a:gd name="connsiteX5" fmla="*/ 8461929 w 8666799"/>
                <a:gd name="connsiteY5" fmla="*/ 1229198 h 1229198"/>
                <a:gd name="connsiteX6" fmla="*/ 204870 w 8666799"/>
                <a:gd name="connsiteY6" fmla="*/ 1229198 h 1229198"/>
                <a:gd name="connsiteX7" fmla="*/ 0 w 8666799"/>
                <a:gd name="connsiteY7" fmla="*/ 1024328 h 1229198"/>
                <a:gd name="connsiteX8" fmla="*/ 0 w 8666799"/>
                <a:gd name="connsiteY8" fmla="*/ 204870 h 122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6799" h="1229198">
                  <a:moveTo>
                    <a:pt x="0" y="204870"/>
                  </a:moveTo>
                  <a:cubicBezTo>
                    <a:pt x="0" y="91723"/>
                    <a:pt x="91723" y="0"/>
                    <a:pt x="204870" y="0"/>
                  </a:cubicBezTo>
                  <a:lnTo>
                    <a:pt x="8461929" y="0"/>
                  </a:lnTo>
                  <a:cubicBezTo>
                    <a:pt x="8575076" y="0"/>
                    <a:pt x="8666799" y="91723"/>
                    <a:pt x="8666799" y="204870"/>
                  </a:cubicBezTo>
                  <a:lnTo>
                    <a:pt x="8666799" y="1024328"/>
                  </a:lnTo>
                  <a:cubicBezTo>
                    <a:pt x="8666799" y="1137475"/>
                    <a:pt x="8575076" y="1229198"/>
                    <a:pt x="8461929" y="1229198"/>
                  </a:cubicBezTo>
                  <a:lnTo>
                    <a:pt x="204870" y="1229198"/>
                  </a:lnTo>
                  <a:cubicBezTo>
                    <a:pt x="91723" y="1229198"/>
                    <a:pt x="0" y="1137475"/>
                    <a:pt x="0" y="1024328"/>
                  </a:cubicBezTo>
                  <a:lnTo>
                    <a:pt x="0" y="20487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353" tIns="60005" rIns="342353" bIns="6000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−дистанционная консультация (посредством телефонной связи, а также связи  с использованием Интернет-соединения)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328737" y="0"/>
            <a:ext cx="9686925" cy="15287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Очная консультация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1940" y="1619885"/>
            <a:ext cx="6548120" cy="491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328737" y="0"/>
            <a:ext cx="9686925" cy="15287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Дистанционная консультация</a:t>
            </a:r>
            <a:endParaRPr lang="ru-RU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1495" y="1689100"/>
            <a:ext cx="6713220" cy="5034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2873</Words>
  <Application>WPS Presentation</Application>
  <PresentationFormat>Произвольный</PresentationFormat>
  <Paragraphs>103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59" baseType="lpstr">
      <vt:lpstr>Arial</vt:lpstr>
      <vt:lpstr>SimSun</vt:lpstr>
      <vt:lpstr>Wingdings</vt:lpstr>
      <vt:lpstr>Times New Roman</vt:lpstr>
      <vt:lpstr>Calibri</vt:lpstr>
      <vt:lpstr>Segoe Print</vt:lpstr>
      <vt:lpstr>Microsoft YaHei</vt:lpstr>
      <vt:lpstr/>
      <vt:lpstr>Arial Unicode MS</vt:lpstr>
      <vt:lpstr>Symbol</vt:lpstr>
      <vt:lpstr>Tahoma</vt:lpstr>
      <vt:lpstr>Tempus Sans ITC</vt:lpstr>
      <vt:lpstr>Trebuchet MS</vt:lpstr>
      <vt:lpstr>Tw Cen MT</vt:lpstr>
      <vt:lpstr>Tw Cen MT Condensed</vt:lpstr>
      <vt:lpstr>Tw Cen MT Condensed Extra Bold</vt:lpstr>
      <vt:lpstr>Verdana</vt:lpstr>
      <vt:lpstr>Vivaldi</vt:lpstr>
      <vt:lpstr>Vladimir Script</vt:lpstr>
      <vt:lpstr>Webdings</vt:lpstr>
      <vt:lpstr>Wide Latin</vt:lpstr>
      <vt:lpstr>Wingdings 2</vt:lpstr>
      <vt:lpstr>Wingdings 3</vt:lpstr>
      <vt:lpstr>Snap ITC</vt:lpstr>
      <vt:lpstr>Stencil</vt:lpstr>
      <vt:lpstr>Sitka Text</vt:lpstr>
      <vt:lpstr>Sitka Display</vt:lpstr>
      <vt:lpstr>Segoe UI Semibold</vt:lpstr>
      <vt:lpstr>Segoe UI Historic</vt:lpstr>
      <vt:lpstr>Segoe UI</vt:lpstr>
      <vt:lpstr>Rockwell Condensed</vt:lpstr>
      <vt:lpstr>Rockwell Extra Bold</vt:lpstr>
      <vt:lpstr>Rage Italic</vt:lpstr>
      <vt:lpstr>Ravie</vt:lpstr>
      <vt:lpstr>Perpetua Titling MT</vt:lpstr>
      <vt:lpstr>Nirmala UI Semilight</vt:lpstr>
      <vt:lpstr>Myanmar Text</vt:lpstr>
      <vt:lpstr>MS Reference Specialty</vt:lpstr>
      <vt:lpstr>MV Boli</vt:lpstr>
      <vt:lpstr>Тема Office</vt:lpstr>
      <vt:lpstr>Тема7</vt:lpstr>
      <vt:lpstr>1_Тема7</vt:lpstr>
      <vt:lpstr>2_Тема7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dc.raduga</cp:lastModifiedBy>
  <cp:revision>29</cp:revision>
  <dcterms:created xsi:type="dcterms:W3CDTF">2019-08-20T15:43:00Z</dcterms:created>
  <dcterms:modified xsi:type="dcterms:W3CDTF">2020-02-05T13:03:16Z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1049-10.2.0.7636</vt:lpwstr>
  </property>
</Properties>
</file>