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86" r:id="rId4"/>
    <p:sldId id="258" r:id="rId5"/>
    <p:sldId id="259" r:id="rId6"/>
    <p:sldId id="260" r:id="rId7"/>
    <p:sldId id="267" r:id="rId8"/>
    <p:sldId id="268" r:id="rId9"/>
    <p:sldId id="269" r:id="rId10"/>
    <p:sldId id="270" r:id="rId11"/>
    <p:sldId id="271" r:id="rId12"/>
    <p:sldId id="287" r:id="rId13"/>
    <p:sldId id="272" r:id="rId14"/>
    <p:sldId id="273" r:id="rId15"/>
    <p:sldId id="274" r:id="rId16"/>
    <p:sldId id="275" r:id="rId17"/>
    <p:sldId id="276" r:id="rId18"/>
    <p:sldId id="277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15.02.2022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jpe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67544" y="908720"/>
            <a:ext cx="5256584" cy="2691731"/>
          </a:xfrm>
        </p:spPr>
        <p:txBody>
          <a:bodyPr>
            <a:noAutofit/>
          </a:bodyPr>
          <a:lstStyle/>
          <a:p>
            <a:r>
              <a:rPr lang="ru-RU" sz="4800" b="1" dirty="0" smtClean="0"/>
              <a:t>Портфолио </a:t>
            </a:r>
            <a:br>
              <a:rPr lang="ru-RU" sz="4800" b="1" dirty="0" smtClean="0"/>
            </a:br>
            <a:r>
              <a:rPr lang="ru-RU" sz="4800" b="1" dirty="0" smtClean="0"/>
              <a:t>Глебовой Елены Юрьевны</a:t>
            </a:r>
            <a:endParaRPr lang="ru-RU" sz="4800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51520" y="4437112"/>
            <a:ext cx="7056784" cy="1728192"/>
          </a:xfrm>
        </p:spPr>
        <p:txBody>
          <a:bodyPr>
            <a:noAutofit/>
          </a:bodyPr>
          <a:lstStyle/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Преподавателя по классу «Скрипки»</a:t>
            </a:r>
          </a:p>
          <a:p>
            <a:r>
              <a:rPr lang="ru-RU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МБУДО «Детской школы искусств №8»</a:t>
            </a:r>
            <a:endParaRPr lang="ru-RU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836711"/>
            <a:ext cx="2448272" cy="3677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8442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09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16632"/>
            <a:ext cx="4867998" cy="7185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881080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РЕЗУЛЬТАТЫ УЧАСТИЯ ОБУЧАЮЩИХСЯ В</a:t>
            </a:r>
            <a:br>
              <a:rPr lang="ru-RU" sz="2800" dirty="0"/>
            </a:br>
            <a:r>
              <a:rPr lang="ru-RU" sz="2800" dirty="0" smtClean="0"/>
              <a:t> КОНКУРСАХ И ФЕСТИВАЛЯХ</a:t>
            </a:r>
            <a:endParaRPr lang="ru-RU" sz="2800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83302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-89943"/>
            <a:ext cx="5236725" cy="7672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89" y="3541"/>
            <a:ext cx="4683828" cy="6947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0722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19060"/>
            <a:ext cx="3285731" cy="46391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219060"/>
            <a:ext cx="3416958" cy="46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0070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E:\Лена\аттестация\конкурсы онлайн\9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76672"/>
            <a:ext cx="2624328" cy="370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068" y="263015"/>
            <a:ext cx="2589990" cy="3688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980728"/>
            <a:ext cx="2490293" cy="3559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577745"/>
            <a:ext cx="2484582" cy="3507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476" y="3432175"/>
            <a:ext cx="2455468" cy="336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10095"/>
            <a:ext cx="2382962" cy="3367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2855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УЧАСТИЕ ПРЕПОДАВАТЕЛЯ ИЛИ УЧАЩИХСЯ В</a:t>
            </a:r>
            <a:br>
              <a:rPr lang="ru-RU" sz="2800" dirty="0"/>
            </a:br>
            <a:r>
              <a:rPr lang="ru-RU" sz="2800" dirty="0"/>
              <a:t>МЕРОПРИЯТИЯХ КОНЦЕРТНО-ПРОСВЕТИТЕЛЬСКОГО,</a:t>
            </a:r>
            <a:br>
              <a:rPr lang="ru-RU" sz="2800" dirty="0"/>
            </a:br>
            <a:r>
              <a:rPr lang="ru-RU" sz="2800" dirty="0"/>
              <a:t>ХУДОЖЕСТВЕННО-ТВОРЧЕСКОГО ХАРАКТЕРА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114375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69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603448"/>
            <a:ext cx="5272268" cy="76255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-155459"/>
            <a:ext cx="5031650" cy="7416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6273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16632"/>
            <a:ext cx="2933700" cy="414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420888"/>
            <a:ext cx="3240360" cy="51125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6632"/>
            <a:ext cx="4896544" cy="3456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3356992"/>
            <a:ext cx="4975225" cy="35010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1513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НАЛИЧИЕ НАГРАД (ГРАМОТ,БЛАГОДАРСТВЕННЫХ</a:t>
            </a:r>
            <a:br>
              <a:rPr lang="ru-RU" sz="2800" dirty="0"/>
            </a:br>
            <a:r>
              <a:rPr lang="ru-RU" sz="2800" dirty="0"/>
              <a:t>ПИСЕМ), ПОЛУЧЕННЫХ ЗА РАБОТУ В ОБЛАСТИ</a:t>
            </a:r>
            <a:br>
              <a:rPr lang="ru-RU" sz="2800" dirty="0"/>
            </a:br>
            <a:r>
              <a:rPr lang="ru-RU" sz="2800" dirty="0"/>
              <a:t>КУЛЬТУРЫ И ИСКУССТВА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46642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195" y="908720"/>
            <a:ext cx="4151610" cy="5597323"/>
          </a:xfrm>
        </p:spPr>
      </p:pic>
    </p:spTree>
    <p:extLst>
      <p:ext uri="{BB962C8B-B14F-4D97-AF65-F5344CB8AC3E}">
        <p14:creationId xmlns:p14="http://schemas.microsoft.com/office/powerpoint/2010/main" val="41742060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457200" y="1340768"/>
            <a:ext cx="8229600" cy="4785395"/>
          </a:xfrm>
        </p:spPr>
        <p:txBody>
          <a:bodyPr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800" b="1" i="1" dirty="0">
                <a:latin typeface="Times New Roman"/>
                <a:ea typeface="Calibri"/>
                <a:cs typeface="Times New Roman"/>
              </a:rPr>
              <a:t>Дата рождения: </a:t>
            </a:r>
            <a:r>
              <a:rPr lang="ru-RU" sz="8800" i="1" dirty="0">
                <a:latin typeface="Times New Roman"/>
                <a:ea typeface="Calibri"/>
                <a:cs typeface="Times New Roman"/>
              </a:rPr>
              <a:t>25 ноября 1991 </a:t>
            </a:r>
            <a:r>
              <a:rPr lang="ru-RU" sz="8800" i="1" dirty="0" smtClean="0">
                <a:latin typeface="Times New Roman"/>
                <a:ea typeface="Calibri"/>
                <a:cs typeface="Times New Roman"/>
              </a:rPr>
              <a:t>года</a:t>
            </a:r>
            <a:endParaRPr lang="ru-RU" sz="8800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800" b="1" i="1" dirty="0" smtClean="0">
                <a:latin typeface="Times New Roman"/>
                <a:ea typeface="Calibri"/>
                <a:cs typeface="Times New Roman"/>
              </a:rPr>
              <a:t>Профессиональное </a:t>
            </a:r>
            <a:r>
              <a:rPr lang="ru-RU" sz="8800" b="1" i="1" dirty="0">
                <a:latin typeface="Times New Roman"/>
                <a:ea typeface="Calibri"/>
                <a:cs typeface="Times New Roman"/>
              </a:rPr>
              <a:t>образование:</a:t>
            </a:r>
            <a:r>
              <a:rPr lang="ru-RU" sz="8800" dirty="0">
                <a:ea typeface="Calibri"/>
                <a:cs typeface="Times New Roman"/>
              </a:rPr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800" i="1" dirty="0">
                <a:latin typeface="Times New Roman"/>
                <a:ea typeface="Calibri"/>
                <a:cs typeface="Times New Roman"/>
              </a:rPr>
              <a:t>2007 - 2011 гг., ГОУ СПО "Саранское музыкальное училище им. Л. П. </a:t>
            </a:r>
            <a:r>
              <a:rPr lang="ru-RU" sz="8800" i="1" dirty="0" err="1">
                <a:latin typeface="Times New Roman"/>
                <a:ea typeface="Calibri"/>
                <a:cs typeface="Times New Roman"/>
              </a:rPr>
              <a:t>Кирюкова</a:t>
            </a:r>
            <a:r>
              <a:rPr lang="ru-RU" sz="8800" i="1" dirty="0">
                <a:latin typeface="Times New Roman"/>
                <a:ea typeface="Calibri"/>
                <a:cs typeface="Times New Roman"/>
              </a:rPr>
              <a:t>". Квалификация по диплому: Артист оркестра, ансамбля. Преподаватель игры на инструменте. Специальность "Инструментальное исполнительство (альт)".</a:t>
            </a:r>
            <a:endParaRPr lang="ru-RU" sz="8800" dirty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800" i="1" dirty="0">
                <a:latin typeface="Times New Roman"/>
                <a:ea typeface="Calibri"/>
                <a:cs typeface="Times New Roman"/>
              </a:rPr>
              <a:t>2011 - 2015 гг., ФГБОУ ВПО "МГУ им. Н. П. Огарева". Квалификация по диплому: Хормейстер. Руководитель творческого коллектива. Преподаватель (хоровое народное пение). Специальность "Искусство народного пения</a:t>
            </a:r>
            <a:r>
              <a:rPr lang="ru-RU" sz="8800" i="1" dirty="0" smtClean="0">
                <a:latin typeface="Times New Roman"/>
                <a:ea typeface="Calibri"/>
                <a:cs typeface="Times New Roman"/>
              </a:rPr>
              <a:t>".</a:t>
            </a:r>
            <a:r>
              <a:rPr lang="ru-RU" sz="8800" i="1" dirty="0">
                <a:latin typeface="Times New Roman"/>
                <a:ea typeface="Calibri"/>
              </a:rPr>
              <a:t/>
            </a:r>
            <a:br>
              <a:rPr lang="ru-RU" sz="8800" i="1" dirty="0">
                <a:latin typeface="Times New Roman"/>
                <a:ea typeface="Calibri"/>
              </a:rPr>
            </a:br>
            <a:r>
              <a:rPr lang="ru-RU" sz="8800" b="1" i="1" dirty="0" smtClean="0">
                <a:latin typeface="Times New Roman"/>
                <a:ea typeface="Calibri"/>
                <a:cs typeface="Times New Roman"/>
              </a:rPr>
              <a:t>Стаж </a:t>
            </a:r>
            <a:r>
              <a:rPr lang="ru-RU" sz="8800" b="1" i="1" dirty="0">
                <a:latin typeface="Times New Roman"/>
                <a:ea typeface="Calibri"/>
                <a:cs typeface="Times New Roman"/>
              </a:rPr>
              <a:t>педагогической работы </a:t>
            </a:r>
            <a:r>
              <a:rPr lang="ru-RU" sz="8800" i="1" dirty="0">
                <a:latin typeface="Times New Roman"/>
                <a:ea typeface="Calibri"/>
                <a:cs typeface="Times New Roman"/>
              </a:rPr>
              <a:t>(по специальности): 7 </a:t>
            </a:r>
            <a:r>
              <a:rPr lang="ru-RU" sz="8800" i="1" dirty="0" smtClean="0">
                <a:latin typeface="Times New Roman"/>
                <a:ea typeface="Calibri"/>
                <a:cs typeface="Times New Roman"/>
              </a:rPr>
              <a:t>лет</a:t>
            </a:r>
            <a:endParaRPr lang="ru-RU" sz="8800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800" b="1" i="1" dirty="0" smtClean="0">
                <a:latin typeface="Times New Roman"/>
                <a:ea typeface="Calibri"/>
                <a:cs typeface="Times New Roman"/>
              </a:rPr>
              <a:t>Общий </a:t>
            </a:r>
            <a:r>
              <a:rPr lang="ru-RU" sz="8800" b="1" i="1" dirty="0">
                <a:latin typeface="Times New Roman"/>
                <a:ea typeface="Calibri"/>
                <a:cs typeface="Times New Roman"/>
              </a:rPr>
              <a:t>трудовой стаж: </a:t>
            </a:r>
            <a:r>
              <a:rPr lang="ru-RU" sz="8800" i="1" dirty="0">
                <a:latin typeface="Times New Roman"/>
                <a:ea typeface="Calibri"/>
                <a:cs typeface="Times New Roman"/>
              </a:rPr>
              <a:t>7 </a:t>
            </a:r>
            <a:r>
              <a:rPr lang="ru-RU" sz="8800" i="1" dirty="0" smtClean="0">
                <a:latin typeface="Times New Roman"/>
                <a:ea typeface="Calibri"/>
                <a:cs typeface="Times New Roman"/>
              </a:rPr>
              <a:t>лет</a:t>
            </a:r>
            <a:endParaRPr lang="ru-RU" sz="8800" dirty="0" smtClean="0">
              <a:ea typeface="Calibri"/>
              <a:cs typeface="Times New Roman"/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8800" b="1" i="1" dirty="0" smtClean="0">
                <a:latin typeface="Times New Roman"/>
                <a:ea typeface="Calibri"/>
                <a:cs typeface="Times New Roman"/>
              </a:rPr>
              <a:t>Наличие </a:t>
            </a:r>
            <a:r>
              <a:rPr lang="ru-RU" sz="8800" b="1" i="1" dirty="0">
                <a:latin typeface="Times New Roman"/>
                <a:ea typeface="Calibri"/>
                <a:cs typeface="Times New Roman"/>
              </a:rPr>
              <a:t>квалификационной категории: </a:t>
            </a:r>
            <a:r>
              <a:rPr lang="ru-RU" sz="8800" i="1" dirty="0">
                <a:latin typeface="Times New Roman"/>
                <a:ea typeface="Calibri"/>
                <a:cs typeface="Times New Roman"/>
              </a:rPr>
              <a:t>соответствие занимаемой должности</a:t>
            </a:r>
            <a:endParaRPr lang="ru-RU" sz="8800" dirty="0">
              <a:ea typeface="Calibri"/>
              <a:cs typeface="Times New Roman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74370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Характеристика преподавателя</a:t>
            </a:r>
            <a:endParaRPr lang="ru-RU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9937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080120"/>
          </a:xfrm>
        </p:spPr>
        <p:txBody>
          <a:bodyPr/>
          <a:lstStyle/>
          <a:p>
            <a:r>
              <a:rPr lang="ru-RU" dirty="0" smtClean="0"/>
              <a:t>Характеристика преподавателя</a:t>
            </a:r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2273" y="-44127"/>
            <a:ext cx="4820247" cy="7236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578"/>
            <a:ext cx="4868775" cy="7092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8882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ПОВЫШЕНИЕ КВАЛИФИКАЦИИ,</a:t>
            </a:r>
            <a:br>
              <a:rPr lang="ru-RU" dirty="0"/>
            </a:br>
            <a:r>
              <a:rPr lang="ru-RU" dirty="0"/>
              <a:t>ПРОФЕССИОНАЛЬНАЯ</a:t>
            </a:r>
            <a:br>
              <a:rPr lang="ru-RU" dirty="0"/>
            </a:br>
            <a:r>
              <a:rPr lang="ru-RU" dirty="0"/>
              <a:t>ПЕРЕПОДГОТОВКА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9552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077690" y="-1178210"/>
            <a:ext cx="6857999" cy="9214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335241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800" dirty="0"/>
              <a:t>ВЫСТУПЛЕНИЯ НА НАУЧНО-ПРАКТИЧЕСКИХ</a:t>
            </a:r>
            <a:br>
              <a:rPr lang="ru-RU" sz="2800" dirty="0"/>
            </a:br>
            <a:r>
              <a:rPr lang="ru-RU" sz="2800" dirty="0"/>
              <a:t>КОНФЕРЕНЦИЯХ, ПЕДАГОГИЧЕСКИХ ЧТЕНИЯХ,</a:t>
            </a:r>
            <a:br>
              <a:rPr lang="ru-RU" sz="2800" dirty="0"/>
            </a:br>
            <a:r>
              <a:rPr lang="ru-RU" sz="2800" dirty="0"/>
              <a:t>СЕМИНАРАХ, СЕКЦИЯХ, МЕТОДИЧЕСКИХ ОБЪЕДИНЕНИЯХ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089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124744"/>
            <a:ext cx="7119643" cy="5060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76711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ПОЗИТИВНАЯ ДИНАМИКА ДОЛИ УЧАЩИХСЯ,</a:t>
            </a:r>
            <a:br>
              <a:rPr lang="ru-RU" sz="2800" dirty="0"/>
            </a:br>
            <a:r>
              <a:rPr lang="ru-RU" sz="2800" dirty="0"/>
              <a:t>УСПЕВАЮЩИХ НА «4» И «5» ЗА</a:t>
            </a:r>
            <a:br>
              <a:rPr lang="ru-RU" sz="2800" dirty="0"/>
            </a:br>
            <a:r>
              <a:rPr lang="ru-RU" sz="2800" dirty="0"/>
              <a:t>ПРЕДШЕСТВУЮЩИЙ УЧЕБНЫЙ ГОД (%)</a:t>
            </a: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758769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132</Words>
  <Application>Microsoft Office PowerPoint</Application>
  <PresentationFormat>Экран (4:3)</PresentationFormat>
  <Paragraphs>17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Портфолио  Глебовой Елены Юрьевны</vt:lpstr>
      <vt:lpstr>Презентация PowerPoint</vt:lpstr>
      <vt:lpstr>Характеристика преподавателя</vt:lpstr>
      <vt:lpstr>Характеристика преподавателя</vt:lpstr>
      <vt:lpstr>ПОВЫШЕНИЕ КВАЛИФИКАЦИИ, ПРОФЕССИОНАЛЬНАЯ ПЕРЕПОДГОТОВКА</vt:lpstr>
      <vt:lpstr>Презентация PowerPoint</vt:lpstr>
      <vt:lpstr>ВЫСТУПЛЕНИЯ НА НАУЧНО-ПРАКТИЧЕСКИХ КОНФЕРЕНЦИЯХ, ПЕДАГОГИЧЕСКИХ ЧТЕНИЯХ, СЕМИНАРАХ, СЕКЦИЯХ, МЕТОДИЧЕСКИХ ОБЪЕДИНЕНИЯХ</vt:lpstr>
      <vt:lpstr>Презентация PowerPoint</vt:lpstr>
      <vt:lpstr>ПОЗИТИВНАЯ ДИНАМИКА ДОЛИ УЧАЩИХСЯ, УСПЕВАЮЩИХ НА «4» И «5» ЗА ПРЕДШЕСТВУЮЩИЙ УЧЕБНЫЙ ГОД (%)</vt:lpstr>
      <vt:lpstr>Презентация PowerPoint</vt:lpstr>
      <vt:lpstr>РЕЗУЛЬТАТЫ УЧАСТИЯ ОБУЧАЮЩИХСЯ В  КОНКУРСАХ И ФЕСТИВАЛЯХ</vt:lpstr>
      <vt:lpstr>Презентация PowerPoint</vt:lpstr>
      <vt:lpstr>Презентация PowerPoint</vt:lpstr>
      <vt:lpstr>Презентация PowerPoint</vt:lpstr>
      <vt:lpstr>УЧАСТИЕ ПРЕПОДАВАТЕЛЯ ИЛИ УЧАЩИХСЯ В МЕРОПРИЯТИЯХ КОНЦЕРТНО-ПРОСВЕТИТЕЛЬСКОГО, ХУДОЖЕСТВЕННО-ТВОРЧЕСКОГО ХАРАКТЕРА</vt:lpstr>
      <vt:lpstr>Презентация PowerPoint</vt:lpstr>
      <vt:lpstr>Презентация PowerPoint</vt:lpstr>
      <vt:lpstr>НАЛИЧИЕ НАГРАД (ГРАМОТ,БЛАГОДАРСТВЕННЫХ ПИСЕМ), ПОЛУЧЕННЫХ ЗА РАБОТУ В ОБЛАСТИ КУЛЬТУРЫ И ИСКУССТВА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  Глебовой Елены Юрьевны</dc:title>
  <dc:creator>унге</dc:creator>
  <cp:lastModifiedBy>унге</cp:lastModifiedBy>
  <cp:revision>13</cp:revision>
  <dcterms:created xsi:type="dcterms:W3CDTF">2022-02-13T18:19:33Z</dcterms:created>
  <dcterms:modified xsi:type="dcterms:W3CDTF">2022-02-15T08:59:30Z</dcterms:modified>
</cp:coreProperties>
</file>