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8000"/>
    <a:srgbClr val="0000FF"/>
    <a:srgbClr val="00FF00"/>
    <a:srgbClr val="FF00FF"/>
    <a:srgbClr val="5F2987"/>
    <a:srgbClr val="006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B7FCF-80AA-42AC-B79B-195913FF532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B85AD-D2F8-4B80-B672-ACD2113C5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ИНТЕРНЕТ\11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0185" y="-1468351"/>
            <a:ext cx="7003630" cy="96490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раннего возраста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rgbClr val="5F2987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6265161.jpg"/>
          <p:cNvPicPr>
            <a:picLocks noChangeAspect="1"/>
          </p:cNvPicPr>
          <p:nvPr/>
        </p:nvPicPr>
        <p:blipFill>
          <a:blip r:embed="rId3" cstate="print"/>
          <a:srcRect l="2833" r="11244"/>
          <a:stretch>
            <a:fillRect/>
          </a:stretch>
        </p:blipFill>
        <p:spPr>
          <a:xfrm>
            <a:off x="1043608" y="3212976"/>
            <a:ext cx="5112568" cy="2760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522920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Малышева Н.В.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64886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.о. Саранск 2020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69269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МДОУ «Детский сад №125 комбинированного вида»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ИНТЕРНЕТ\11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0185" y="-1468351"/>
            <a:ext cx="7003630" cy="96490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синем море – островок,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путь до острова далек.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на нем растет цветок-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синий-синий василек.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iniy_kvadra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2780928"/>
            <a:ext cx="6192688" cy="333429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ИНТЕРНЕТ\11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0185" y="-1468351"/>
            <a:ext cx="7003630" cy="96490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600200"/>
            <a:ext cx="7776864" cy="478112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ИНТЕРНЕТ\11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0185" y="-1468351"/>
            <a:ext cx="7003630" cy="96490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цвет 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очень яркий.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Помидор и перец сладкий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яблоко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Арбуз внутри красный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красный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посмотри.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2308e3b0ac4bb0ca331155f29ff3d9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2420888"/>
            <a:ext cx="6120680" cy="38254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ИНТЕРНЕТ\11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0185" y="-1468351"/>
            <a:ext cx="7003630" cy="96490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ogiei01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91727" y="1600200"/>
            <a:ext cx="696054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ИНТЕРНЕТ\11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0185" y="-1468351"/>
            <a:ext cx="7003630" cy="96490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Желтый 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очень теплый цвет,</a:t>
            </a:r>
            <a:b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желтый- солнца в небе свет.</a:t>
            </a:r>
            <a:b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Желтый есть еще лимон – </a:t>
            </a:r>
            <a:b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очень-очень кислый он.</a:t>
            </a:r>
            <a:b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93e1cd84-d726-428c-a958-f035b069336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2348880"/>
            <a:ext cx="7056784" cy="41764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ИНТЕРНЕТ\11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0185" y="-1468351"/>
            <a:ext cx="7003630" cy="96490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emons_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12776"/>
            <a:ext cx="4052819" cy="4320480"/>
          </a:xfrm>
        </p:spPr>
      </p:pic>
      <p:pic>
        <p:nvPicPr>
          <p:cNvPr id="5" name="Рисунок 4" descr="life-in-yellow-color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556792"/>
            <a:ext cx="3233936" cy="41764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ИНТЕРНЕТ\11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0185" y="-1468351"/>
            <a:ext cx="7003630" cy="96490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Лист зеленый и трава ,</a:t>
            </a:r>
            <a:br>
              <a:rPr lang="ru-RU" sz="3200" b="1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елка зелена всегда.</a:t>
            </a:r>
            <a:br>
              <a:rPr lang="ru-RU" sz="3200" b="1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Желтый с синим мы смешаем-</a:t>
            </a:r>
            <a:br>
              <a:rPr lang="ru-RU" sz="3200" b="1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цвет зеленый получаем.</a:t>
            </a:r>
            <a:endParaRPr lang="ru-RU" sz="3200" b="1" dirty="0">
              <a:solidFill>
                <a:srgbClr val="0064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67999a5017497fd18570054f37aa20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2564904"/>
            <a:ext cx="5976664" cy="344307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ИНТЕРНЕТ\11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0185" y="-1468351"/>
            <a:ext cx="7003630" cy="96490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endParaRPr lang="ru-RU" b="1" dirty="0">
              <a:solidFill>
                <a:srgbClr val="0064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2664296" cy="1809750"/>
          </a:xfr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556792"/>
            <a:ext cx="2520305" cy="2016224"/>
          </a:xfrm>
          <a:prstGeom prst="rect">
            <a:avLst/>
          </a:prstGeom>
        </p:spPr>
      </p:pic>
      <p:pic>
        <p:nvPicPr>
          <p:cNvPr id="6" name="Рисунок 5" descr="vinograd-z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717032"/>
            <a:ext cx="3744416" cy="23042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27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Презентация  для детей раннего возраста «Цвета вокруг нас»</vt:lpstr>
      <vt:lpstr> Синий В синем море – островок, путь до острова далек. А на нем растет цветок- синий-синий василек.</vt:lpstr>
      <vt:lpstr>Синий</vt:lpstr>
      <vt:lpstr> Красный цвет - он очень яркий. Помидор и перец сладкий, яблоко. Арбуз внутри красный, красный – посмотри. </vt:lpstr>
      <vt:lpstr>Красный</vt:lpstr>
      <vt:lpstr>  Желтый – очень теплый цвет, желтый- солнца в небе свет. Желтый есть еще лимон –  очень-очень кислый он.  </vt:lpstr>
      <vt:lpstr>Желтый</vt:lpstr>
      <vt:lpstr>Лист зеленый и трава , елка зелена всегда. Желтый с синим мы смешаем- цвет зеленый получаем.</vt:lpstr>
      <vt:lpstr>Зеленый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детей раннего возраста «Цвета вокруг нас»</dc:title>
  <dc:creator>Home</dc:creator>
  <cp:lastModifiedBy>Потаповы</cp:lastModifiedBy>
  <cp:revision>5</cp:revision>
  <dcterms:created xsi:type="dcterms:W3CDTF">2015-09-17T11:32:06Z</dcterms:created>
  <dcterms:modified xsi:type="dcterms:W3CDTF">2020-04-23T12:41:13Z</dcterms:modified>
</cp:coreProperties>
</file>