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4" r:id="rId3"/>
    <p:sldId id="260" r:id="rId4"/>
    <p:sldId id="259" r:id="rId5"/>
    <p:sldId id="287" r:id="rId6"/>
    <p:sldId id="263" r:id="rId7"/>
    <p:sldId id="285" r:id="rId8"/>
    <p:sldId id="288" r:id="rId9"/>
    <p:sldId id="289" r:id="rId10"/>
    <p:sldId id="291" r:id="rId11"/>
    <p:sldId id="292" r:id="rId12"/>
    <p:sldId id="290" r:id="rId13"/>
    <p:sldId id="293" r:id="rId14"/>
    <p:sldId id="278" r:id="rId15"/>
    <p:sldId id="277" r:id="rId16"/>
  </p:sldIdLst>
  <p:sldSz cx="9144000" cy="6858000" type="screen4x3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2B51C-E93F-4DB5-B368-093F7B0FECB4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CC4B0-0D2F-4844-8BB1-1C60EA7EC8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69005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2B51C-E93F-4DB5-B368-093F7B0FECB4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CC4B0-0D2F-4844-8BB1-1C60EA7EC8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91326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2B51C-E93F-4DB5-B368-093F7B0FECB4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CC4B0-0D2F-4844-8BB1-1C60EA7EC8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6642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2B51C-E93F-4DB5-B368-093F7B0FECB4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CC4B0-0D2F-4844-8BB1-1C60EA7EC8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57089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2B51C-E93F-4DB5-B368-093F7B0FECB4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CC4B0-0D2F-4844-8BB1-1C60EA7EC8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45574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2B51C-E93F-4DB5-B368-093F7B0FECB4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CC4B0-0D2F-4844-8BB1-1C60EA7EC8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31083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2B51C-E93F-4DB5-B368-093F7B0FECB4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CC4B0-0D2F-4844-8BB1-1C60EA7EC8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56383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2B51C-E93F-4DB5-B368-093F7B0FECB4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CC4B0-0D2F-4844-8BB1-1C60EA7EC8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15594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2B51C-E93F-4DB5-B368-093F7B0FECB4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CC4B0-0D2F-4844-8BB1-1C60EA7EC8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5530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2B51C-E93F-4DB5-B368-093F7B0FECB4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CC4B0-0D2F-4844-8BB1-1C60EA7EC8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36239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2B51C-E93F-4DB5-B368-093F7B0FECB4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CC4B0-0D2F-4844-8BB1-1C60EA7EC8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80365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2B51C-E93F-4DB5-B368-093F7B0FECB4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CC4B0-0D2F-4844-8BB1-1C60EA7EC8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3596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МОУ «Средняя общеобразовательная  школа с углубленным </a:t>
            </a:r>
            <a:b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изучением отдельных предметов № 36»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Урок русского языка в 6 классе </a:t>
            </a:r>
          </a:p>
          <a:p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«Путешествие на планету Прилагательное»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19672" y="4005064"/>
            <a:ext cx="35634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 учитель </a:t>
            </a:r>
          </a:p>
          <a:p>
            <a:pPr algn="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русского языка и литературы</a:t>
            </a:r>
          </a:p>
          <a:p>
            <a:pPr algn="r"/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Фуранина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Н.И.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95936" y="6196662"/>
            <a:ext cx="830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2018 г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112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accent2"/>
                </a:solidFill>
              </a:rPr>
              <a:t>Планета Прилагательное</a:t>
            </a:r>
            <a:endParaRPr lang="ru-RU" sz="5400" dirty="0">
              <a:solidFill>
                <a:schemeClr val="accent2"/>
              </a:solidFill>
            </a:endParaRPr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6375" y="1639094"/>
            <a:ext cx="6191250" cy="44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96073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accent2"/>
                </a:solidFill>
              </a:rPr>
              <a:t>Музей последнего двоечника</a:t>
            </a:r>
            <a:endParaRPr lang="ru-RU" sz="4800" dirty="0">
              <a:solidFill>
                <a:schemeClr val="accent2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3357554" y="1600200"/>
            <a:ext cx="5329246" cy="5114948"/>
          </a:xfrm>
        </p:spPr>
        <p:txBody>
          <a:bodyPr>
            <a:noAutofit/>
          </a:bodyPr>
          <a:lstStyle/>
          <a:p>
            <a:pPr algn="just"/>
            <a:r>
              <a:rPr lang="ru-RU" sz="3600" dirty="0" err="1" smtClean="0"/>
              <a:t>Шол</a:t>
            </a:r>
            <a:r>
              <a:rPr lang="ru-RU" sz="3600" dirty="0" smtClean="0"/>
              <a:t> я однажды по </a:t>
            </a:r>
            <a:r>
              <a:rPr lang="ru-RU" sz="3600" dirty="0" err="1" smtClean="0"/>
              <a:t>пустыной</a:t>
            </a:r>
            <a:r>
              <a:rPr lang="ru-RU" sz="3600" dirty="0" smtClean="0"/>
              <a:t> дороги. Вдруг </a:t>
            </a:r>
            <a:r>
              <a:rPr lang="ru-RU" sz="3600" dirty="0" err="1" smtClean="0"/>
              <a:t>посматрел</a:t>
            </a:r>
            <a:r>
              <a:rPr lang="ru-RU" sz="3600" dirty="0" smtClean="0"/>
              <a:t> в верх и заметил в </a:t>
            </a:r>
            <a:r>
              <a:rPr lang="ru-RU" sz="3600" dirty="0" err="1" smtClean="0"/>
              <a:t>ястной</a:t>
            </a:r>
            <a:r>
              <a:rPr lang="ru-RU" sz="3600" dirty="0" smtClean="0"/>
              <a:t> </a:t>
            </a:r>
            <a:r>
              <a:rPr lang="ru-RU" sz="3600" dirty="0" err="1" smtClean="0"/>
              <a:t>сеневе</a:t>
            </a:r>
            <a:r>
              <a:rPr lang="ru-RU" sz="3600" dirty="0" smtClean="0"/>
              <a:t> неба </a:t>
            </a:r>
            <a:r>
              <a:rPr lang="ru-RU" sz="3600" dirty="0" err="1" smtClean="0"/>
              <a:t>чорную</a:t>
            </a:r>
            <a:r>
              <a:rPr lang="ru-RU" sz="3600" dirty="0" smtClean="0"/>
              <a:t> </a:t>
            </a:r>
            <a:r>
              <a:rPr lang="ru-RU" sz="3600" dirty="0" err="1" smtClean="0"/>
              <a:t>точьку</a:t>
            </a:r>
            <a:r>
              <a:rPr lang="ru-RU" sz="3600" dirty="0" smtClean="0"/>
              <a:t>, которая быстро </a:t>
            </a:r>
            <a:r>
              <a:rPr lang="ru-RU" sz="3600" dirty="0" err="1" smtClean="0"/>
              <a:t>ростёт</a:t>
            </a:r>
            <a:r>
              <a:rPr lang="ru-RU" sz="3600" dirty="0" smtClean="0"/>
              <a:t>. Вскоре я </a:t>
            </a:r>
            <a:r>
              <a:rPr lang="ru-RU" sz="3600" dirty="0" smtClean="0"/>
              <a:t>понимаю, </a:t>
            </a:r>
            <a:r>
              <a:rPr lang="ru-RU" sz="3600" dirty="0" err="1" smtClean="0"/>
              <a:t>што</a:t>
            </a:r>
            <a:r>
              <a:rPr lang="ru-RU" sz="3600" dirty="0" smtClean="0"/>
              <a:t> </a:t>
            </a:r>
            <a:r>
              <a:rPr lang="ru-RU" sz="3600" dirty="0" smtClean="0"/>
              <a:t>это </a:t>
            </a:r>
            <a:r>
              <a:rPr lang="ru-RU" sz="3600" dirty="0" err="1" smtClean="0"/>
              <a:t>касмический</a:t>
            </a:r>
            <a:r>
              <a:rPr lang="ru-RU" sz="3600" dirty="0" smtClean="0"/>
              <a:t> </a:t>
            </a:r>
            <a:r>
              <a:rPr lang="ru-RU" sz="3600" dirty="0" err="1" smtClean="0"/>
              <a:t>карабль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3" y="1643051"/>
            <a:ext cx="2643206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dirty="0" smtClean="0">
                <a:solidFill>
                  <a:schemeClr val="accent2"/>
                </a:solidFill>
              </a:rPr>
              <a:t>Музей последнего двоечника</a:t>
            </a:r>
            <a:endParaRPr lang="ru-RU" sz="5400" dirty="0">
              <a:solidFill>
                <a:schemeClr val="accent2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Autofit/>
          </a:bodyPr>
          <a:lstStyle/>
          <a:p>
            <a:pPr lvl="1" algn="just">
              <a:buNone/>
            </a:pPr>
            <a:r>
              <a:rPr lang="ru-RU" sz="4400" dirty="0" smtClean="0"/>
              <a:t>  Шёл я однажды по пустынной дороге. Вдруг посмотрел вверх и заметил в ясной синеве неба чёрную точку, которая быстро росла. Вскоре я </a:t>
            </a:r>
            <a:r>
              <a:rPr lang="ru-RU" sz="4400" dirty="0" smtClean="0"/>
              <a:t>понимаю, </a:t>
            </a:r>
            <a:r>
              <a:rPr lang="ru-RU" sz="4400" dirty="0" smtClean="0"/>
              <a:t>что это космический корабль.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/>
                </a:solidFill>
              </a:rPr>
              <a:t>И.С.Никитин «В синем небе плывут над полями…»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В синем небе плывут над полями</a:t>
            </a:r>
          </a:p>
          <a:p>
            <a:pPr>
              <a:buNone/>
            </a:pPr>
            <a:r>
              <a:rPr lang="ru-RU" dirty="0" smtClean="0"/>
              <a:t>Облака с _____ краями;</a:t>
            </a:r>
          </a:p>
          <a:p>
            <a:pPr>
              <a:buNone/>
            </a:pPr>
            <a:r>
              <a:rPr lang="ru-RU" dirty="0" smtClean="0"/>
              <a:t>Чуть заметен над лесом туман,</a:t>
            </a:r>
          </a:p>
          <a:p>
            <a:pPr>
              <a:buNone/>
            </a:pPr>
            <a:r>
              <a:rPr lang="ru-RU" dirty="0" smtClean="0"/>
              <a:t>Тёплый вечер прозрачно – румян.</a:t>
            </a:r>
          </a:p>
          <a:p>
            <a:pPr>
              <a:buNone/>
            </a:pPr>
            <a:r>
              <a:rPr lang="ru-RU" dirty="0" smtClean="0"/>
              <a:t>Кротко звёзд _______ сиянье,</a:t>
            </a:r>
          </a:p>
          <a:p>
            <a:pPr>
              <a:buNone/>
            </a:pPr>
            <a:r>
              <a:rPr lang="ru-RU" dirty="0" smtClean="0"/>
              <a:t>В _____ поле покой и молчанье:</a:t>
            </a:r>
          </a:p>
          <a:p>
            <a:pPr>
              <a:buNone/>
            </a:pPr>
            <a:r>
              <a:rPr lang="ru-RU" dirty="0" smtClean="0"/>
              <a:t>Точно в храме стою я в тиши</a:t>
            </a:r>
          </a:p>
          <a:p>
            <a:pPr>
              <a:buNone/>
            </a:pPr>
            <a:r>
              <a:rPr lang="ru-RU" dirty="0" smtClean="0"/>
              <a:t>И в восторге молюсь от души.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1043608" y="128661"/>
            <a:ext cx="7128792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задание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3568" y="1628800"/>
            <a:ext cx="8103274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Творческое задание: составить кроссворд по теме «Имя прилагательное» (6-7 слов);</a:t>
            </a:r>
          </a:p>
          <a:p>
            <a:pPr marL="342900" indent="-342900">
              <a:buAutoNum type="arabicPeriod"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ТНПО упр.170 </a:t>
            </a:r>
          </a:p>
          <a:p>
            <a:pPr marL="342900" indent="-342900">
              <a:buAutoNum type="arabicPeriod"/>
            </a:pP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75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6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 скорых встреч, мои юные путешественники!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3673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accent2"/>
                </a:solidFill>
              </a:rPr>
              <a:t>Загадка</a:t>
            </a:r>
            <a:endParaRPr lang="ru-RU" sz="6000" dirty="0">
              <a:solidFill>
                <a:schemeClr val="accent2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400948" cy="4525963"/>
          </a:xfrm>
        </p:spPr>
        <p:txBody>
          <a:bodyPr>
            <a:normAutofit/>
          </a:bodyPr>
          <a:lstStyle/>
          <a:p>
            <a:pPr marL="514350" indent="-514350" algn="just">
              <a:buNone/>
            </a:pPr>
            <a:r>
              <a:rPr lang="ru-RU" sz="3600" dirty="0" smtClean="0"/>
              <a:t>Определяю я предметы, </a:t>
            </a:r>
          </a:p>
          <a:p>
            <a:pPr algn="just">
              <a:buNone/>
            </a:pPr>
            <a:r>
              <a:rPr lang="ru-RU" sz="3600" dirty="0" smtClean="0"/>
              <a:t>они со мной весьма приметны.</a:t>
            </a:r>
          </a:p>
          <a:p>
            <a:pPr algn="just">
              <a:buNone/>
            </a:pPr>
            <a:r>
              <a:rPr lang="ru-RU" sz="3600" dirty="0" smtClean="0"/>
              <a:t>Я украшаю вашу речь,</a:t>
            </a:r>
          </a:p>
          <a:p>
            <a:pPr algn="just">
              <a:buNone/>
            </a:pPr>
            <a:r>
              <a:rPr lang="ru-RU" sz="3600" dirty="0" smtClean="0"/>
              <a:t>меня вам надо знать, беречь.</a:t>
            </a:r>
            <a:endParaRPr lang="ru-RU" sz="36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4357694"/>
            <a:ext cx="2071692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accent2"/>
                </a:solidFill>
              </a:rPr>
              <a:t>Планета Прилагательное</a:t>
            </a:r>
            <a:endParaRPr lang="ru-RU" sz="5400" dirty="0">
              <a:solidFill>
                <a:schemeClr val="accent2"/>
              </a:solidFill>
            </a:endParaRPr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6375" y="1639094"/>
            <a:ext cx="6191250" cy="44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96073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accent2"/>
                </a:solidFill>
              </a:rPr>
              <a:t>Этимологическая справка</a:t>
            </a:r>
            <a:endParaRPr lang="ru-RU" sz="5400" dirty="0">
              <a:solidFill>
                <a:schemeClr val="accent2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4389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/>
              <a:t>  Прилагательное </a:t>
            </a:r>
            <a:r>
              <a:rPr lang="en-US" sz="4800" dirty="0" smtClean="0"/>
              <a:t>–</a:t>
            </a:r>
            <a:endParaRPr lang="ru-RU" sz="4800" dirty="0" smtClean="0"/>
          </a:p>
          <a:p>
            <a:pPr>
              <a:buNone/>
            </a:pPr>
            <a:r>
              <a:rPr lang="ru-RU" sz="4800" dirty="0" smtClean="0"/>
              <a:t>  (лат. </a:t>
            </a:r>
            <a:r>
              <a:rPr lang="en-US" sz="4800" dirty="0" err="1" smtClean="0"/>
              <a:t>adicio</a:t>
            </a:r>
            <a:r>
              <a:rPr lang="en-US" sz="4800" dirty="0" smtClean="0"/>
              <a:t>)</a:t>
            </a:r>
            <a:r>
              <a:rPr lang="ru-RU" sz="4800" dirty="0" smtClean="0"/>
              <a:t> означает «присоединять,  прибавлять»</a:t>
            </a:r>
          </a:p>
          <a:p>
            <a:endParaRPr lang="ru-RU" sz="4800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3714752"/>
            <a:ext cx="1714512" cy="2501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52657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accent2"/>
                </a:solidFill>
              </a:rPr>
              <a:t>Грамматические сказки</a:t>
            </a:r>
            <a:endParaRPr lang="ru-RU" sz="5400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600" dirty="0" smtClean="0"/>
              <a:t>Словесный портрет прилагательного,</a:t>
            </a:r>
          </a:p>
          <a:p>
            <a:pPr>
              <a:buNone/>
            </a:pPr>
            <a:r>
              <a:rPr lang="ru-RU" sz="3600" dirty="0" smtClean="0"/>
              <a:t>      его биография.</a:t>
            </a:r>
          </a:p>
          <a:p>
            <a:pPr>
              <a:buNone/>
            </a:pPr>
            <a:r>
              <a:rPr lang="ru-RU" sz="3600" dirty="0" smtClean="0"/>
              <a:t>2. О высокомерных суффиксах –</a:t>
            </a:r>
            <a:r>
              <a:rPr lang="ru-RU" sz="3600" dirty="0" err="1" smtClean="0"/>
              <a:t>ейш</a:t>
            </a:r>
            <a:r>
              <a:rPr lang="ru-RU" sz="3600" dirty="0" smtClean="0"/>
              <a:t>- и </a:t>
            </a:r>
          </a:p>
          <a:p>
            <a:pPr>
              <a:buNone/>
            </a:pPr>
            <a:r>
              <a:rPr lang="ru-RU" sz="3600" dirty="0" smtClean="0"/>
              <a:t>       -</a:t>
            </a:r>
            <a:r>
              <a:rPr lang="ru-RU" sz="3600" dirty="0" err="1" smtClean="0"/>
              <a:t>айш</a:t>
            </a:r>
            <a:r>
              <a:rPr lang="ru-RU" sz="3600" dirty="0" smtClean="0"/>
              <a:t>-.</a:t>
            </a:r>
          </a:p>
          <a:p>
            <a:pPr>
              <a:buNone/>
            </a:pPr>
            <a:r>
              <a:rPr lang="ru-RU" sz="3600" dirty="0" smtClean="0"/>
              <a:t>3. О жизни высококачественных и хвастливых качественных, практичных относительных и жадных притяжательных.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Autofit/>
          </a:bodyPr>
          <a:lstStyle/>
          <a:p>
            <a:pPr marL="742950" indent="-742950">
              <a:buAutoNum type="arabicPeriod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Дайте определение имени прилагательного? </a:t>
            </a:r>
          </a:p>
          <a:p>
            <a:pPr marL="742950" indent="-742950">
              <a:buAutoNum type="arabicPeriod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Какие прилагательные называются качественными, относительными, притяжательными?</a:t>
            </a:r>
          </a:p>
          <a:p>
            <a:pPr marL="742950" indent="-742950">
              <a:buAutoNum type="arabicPeriod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Какие степени сравнения могут иметь прилагательные?</a:t>
            </a:r>
          </a:p>
          <a:p>
            <a:pPr marL="742950" indent="-742950">
              <a:buAutoNum type="arabicPeriod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Как образуется сравнительная степень?</a:t>
            </a:r>
          </a:p>
          <a:p>
            <a:pPr marL="742950" indent="-742950">
              <a:buAutoNum type="arabicPeriod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Как образуется превосходная степень?</a:t>
            </a:r>
          </a:p>
          <a:p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092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accent2"/>
                </a:solidFill>
              </a:rPr>
              <a:t>Радиограмма</a:t>
            </a:r>
            <a:endParaRPr lang="ru-RU" sz="6000" dirty="0">
              <a:solidFill>
                <a:schemeClr val="accent2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758138" cy="4525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ru-RU" sz="4400" dirty="0" err="1" smtClean="0"/>
              <a:t>Бредолага</a:t>
            </a:r>
            <a:r>
              <a:rPr lang="ru-RU" sz="4400" dirty="0" smtClean="0"/>
              <a:t> </a:t>
            </a:r>
            <a:r>
              <a:rPr lang="ru-RU" sz="4400" dirty="0" err="1" smtClean="0"/>
              <a:t>перемехал</a:t>
            </a:r>
            <a:r>
              <a:rPr lang="ru-RU" sz="4400" dirty="0" smtClean="0"/>
              <a:t> </a:t>
            </a:r>
            <a:r>
              <a:rPr lang="ru-RU" sz="4400" dirty="0" err="1" smtClean="0"/>
              <a:t>кувицу</a:t>
            </a:r>
            <a:r>
              <a:rPr lang="ru-RU" sz="4400" dirty="0" smtClean="0"/>
              <a:t> </a:t>
            </a:r>
            <a:r>
              <a:rPr lang="ru-RU" sz="4400" dirty="0" err="1" smtClean="0"/>
              <a:t>молясного</a:t>
            </a:r>
            <a:r>
              <a:rPr lang="ru-RU" sz="4400" dirty="0" smtClean="0"/>
              <a:t> </a:t>
            </a:r>
            <a:r>
              <a:rPr lang="ru-RU" sz="4400" dirty="0" err="1" smtClean="0"/>
              <a:t>болодильника</a:t>
            </a:r>
            <a:r>
              <a:rPr lang="ru-RU" sz="4400" dirty="0" smtClean="0"/>
              <a:t>.</a:t>
            </a:r>
          </a:p>
          <a:p>
            <a:pPr marL="742950" indent="-742950">
              <a:buAutoNum type="arabicPeriod" startAt="2"/>
            </a:pPr>
            <a:r>
              <a:rPr lang="ru-RU" sz="4400" dirty="0" err="1" smtClean="0"/>
              <a:t>Веленщик</a:t>
            </a:r>
            <a:r>
              <a:rPr lang="ru-RU" sz="4400" dirty="0" smtClean="0"/>
              <a:t> </a:t>
            </a:r>
            <a:r>
              <a:rPr lang="ru-RU" sz="4400" dirty="0" err="1" smtClean="0"/>
              <a:t>умащил</a:t>
            </a:r>
            <a:r>
              <a:rPr lang="ru-RU" sz="4400" dirty="0" smtClean="0"/>
              <a:t> </a:t>
            </a:r>
            <a:r>
              <a:rPr lang="ru-RU" sz="4400" dirty="0" err="1" smtClean="0"/>
              <a:t>кунявую</a:t>
            </a:r>
            <a:endParaRPr lang="ru-RU" sz="4400" dirty="0" smtClean="0"/>
          </a:p>
          <a:p>
            <a:pPr marL="742950" indent="-742950">
              <a:buNone/>
            </a:pPr>
            <a:r>
              <a:rPr lang="ru-RU" sz="4400" dirty="0" smtClean="0"/>
              <a:t>      </a:t>
            </a:r>
            <a:r>
              <a:rPr lang="ru-RU" sz="4400" dirty="0" err="1" smtClean="0"/>
              <a:t>куздру</a:t>
            </a:r>
            <a:r>
              <a:rPr lang="ru-RU" sz="4400" dirty="0" smtClean="0"/>
              <a:t>.</a:t>
            </a:r>
            <a:endParaRPr lang="ru-RU" sz="4400" dirty="0"/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4572008"/>
            <a:ext cx="1643074" cy="1566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accent2"/>
                </a:solidFill>
              </a:rPr>
              <a:t>Радиограмма</a:t>
            </a:r>
            <a:endParaRPr lang="ru-RU" sz="6000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 </a:t>
            </a:r>
            <a:r>
              <a:rPr lang="ru-RU" sz="4000" dirty="0" err="1" smtClean="0"/>
              <a:t>Молясного</a:t>
            </a:r>
            <a:r>
              <a:rPr lang="ru-RU" sz="4000" dirty="0" smtClean="0"/>
              <a:t> – м.р., ед.ч., </a:t>
            </a:r>
            <a:r>
              <a:rPr lang="ru-RU" sz="4000" dirty="0" err="1" smtClean="0"/>
              <a:t>род.п</a:t>
            </a:r>
            <a:r>
              <a:rPr lang="ru-RU" sz="4000" dirty="0" smtClean="0"/>
              <a:t>., н.ф. –  </a:t>
            </a:r>
            <a:r>
              <a:rPr lang="ru-RU" sz="4000" dirty="0" err="1" smtClean="0"/>
              <a:t>молясный</a:t>
            </a:r>
            <a:r>
              <a:rPr lang="ru-RU" sz="4000" dirty="0" smtClean="0"/>
              <a:t>;</a:t>
            </a:r>
          </a:p>
          <a:p>
            <a:pPr>
              <a:buNone/>
            </a:pPr>
            <a:r>
              <a:rPr lang="ru-RU" sz="4000" dirty="0" smtClean="0"/>
              <a:t>2. </a:t>
            </a:r>
            <a:r>
              <a:rPr lang="ru-RU" sz="4000" dirty="0" err="1" smtClean="0"/>
              <a:t>Кунявую</a:t>
            </a:r>
            <a:r>
              <a:rPr lang="ru-RU" sz="4000" dirty="0" smtClean="0"/>
              <a:t> </a:t>
            </a:r>
            <a:r>
              <a:rPr lang="ru-RU" sz="4000" dirty="0" smtClean="0"/>
              <a:t>– ж.р., ед.ч., </a:t>
            </a:r>
            <a:r>
              <a:rPr lang="ru-RU" sz="4000" dirty="0" err="1" smtClean="0"/>
              <a:t>вин.п.,н.ф</a:t>
            </a:r>
            <a:r>
              <a:rPr lang="ru-RU" sz="4000" dirty="0" smtClean="0"/>
              <a:t>.- </a:t>
            </a:r>
            <a:r>
              <a:rPr lang="ru-RU" sz="4000" dirty="0" err="1" smtClean="0"/>
              <a:t>кунявый</a:t>
            </a:r>
            <a:r>
              <a:rPr lang="ru-RU" dirty="0" smtClean="0"/>
              <a:t>;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4500570"/>
            <a:ext cx="1709742" cy="1423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accent2"/>
                </a:solidFill>
              </a:rPr>
              <a:t>Физкультминутка</a:t>
            </a:r>
            <a:endParaRPr lang="ru-RU" sz="6000" dirty="0">
              <a:solidFill>
                <a:schemeClr val="accent2"/>
              </a:solidFill>
            </a:endParaRPr>
          </a:p>
        </p:txBody>
      </p:sp>
      <p:pic>
        <p:nvPicPr>
          <p:cNvPr id="61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1643050"/>
            <a:ext cx="2428892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3500438"/>
            <a:ext cx="2357454" cy="2902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</TotalTime>
  <Words>344</Words>
  <Application>Microsoft Office PowerPoint</Application>
  <PresentationFormat>Экран (4:3)</PresentationFormat>
  <Paragraphs>54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МОУ «Средняя общеобразовательная  школа с углубленным  изучением отдельных предметов № 36»</vt:lpstr>
      <vt:lpstr>Загадка</vt:lpstr>
      <vt:lpstr>Планета Прилагательное</vt:lpstr>
      <vt:lpstr>Этимологическая справка</vt:lpstr>
      <vt:lpstr>Грамматические сказки</vt:lpstr>
      <vt:lpstr>Слайд 6</vt:lpstr>
      <vt:lpstr>Радиограмма</vt:lpstr>
      <vt:lpstr>Радиограмма</vt:lpstr>
      <vt:lpstr>Физкультминутка</vt:lpstr>
      <vt:lpstr>Планета Прилагательное</vt:lpstr>
      <vt:lpstr>Музей последнего двоечника</vt:lpstr>
      <vt:lpstr>Музей последнего двоечника</vt:lpstr>
      <vt:lpstr>И.С.Никитин «В синем небе плывут над полями…»</vt:lpstr>
      <vt:lpstr>Слайд 14</vt:lpstr>
      <vt:lpstr>Слайд 15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Всероссийский конкурс «Учитель года»  Номинация «Педагогический дебют»</dc:title>
  <dc:creator>админ</dc:creator>
  <cp:lastModifiedBy>Admin</cp:lastModifiedBy>
  <cp:revision>64</cp:revision>
  <cp:lastPrinted>2016-02-19T18:36:30Z</cp:lastPrinted>
  <dcterms:created xsi:type="dcterms:W3CDTF">2016-02-15T02:20:57Z</dcterms:created>
  <dcterms:modified xsi:type="dcterms:W3CDTF">2018-02-11T19:19:39Z</dcterms:modified>
</cp:coreProperties>
</file>