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Pictures\ФАЙ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</p:spPr>
      </p:pic>
      <p:pic>
        <p:nvPicPr>
          <p:cNvPr id="5144" name="Picture 24" descr="https://76.school/images/2020/03/15/computer__1155x7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4517596" cy="27809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11760" y="21328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Старшая логопедическая группа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49411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</a:t>
            </a:r>
            <a:r>
              <a:rPr lang="ru-RU" b="1" dirty="0" smtClean="0"/>
              <a:t>читель – логопед</a:t>
            </a:r>
          </a:p>
          <a:p>
            <a:r>
              <a:rPr lang="ru-RU" b="1" dirty="0" smtClean="0"/>
              <a:t>     Ермакова С.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ФАЙ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ФАЙЛ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568"/>
          </a:xfrm>
          <a:prstGeom prst="rect">
            <a:avLst/>
          </a:prstGeom>
          <a:noFill/>
        </p:spPr>
      </p:pic>
      <p:pic>
        <p:nvPicPr>
          <p:cNvPr id="1032" name="Picture 8" descr="https://thumbs.dreamstime.com/b/%D0%B8%D0%B7%D0%BE-%D0%B8%D1%80%D0%BE%D0%B2%D0%B0%D0%BD%D0%BD%D0%B0%D1%8F-%D0%BA-%D1%83%D0%B1%D0%BD%D0%B8%D0%BA%D0%B0-%D0%BE-%D0%B8%D1%87%D0%B0-%D0%B0%D1%8F-438539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40"/>
            <a:ext cx="714380" cy="739383"/>
          </a:xfrm>
          <a:prstGeom prst="rect">
            <a:avLst/>
          </a:prstGeom>
          <a:noFill/>
        </p:spPr>
      </p:pic>
      <p:pic>
        <p:nvPicPr>
          <p:cNvPr id="9" name="Picture 8" descr="https://thumbs.dreamstime.com/b/%D0%B8%D0%B7%D0%BE-%D0%B8%D1%80%D0%BE%D0%B2%D0%B0%D0%BD%D0%BD%D0%B0%D1%8F-%D0%BA-%D1%83%D0%B1%D0%BD%D0%B8%D0%BA%D0%B0-%D0%BE-%D0%B8%D1%87%D0%B0-%D0%B0%D1%8F-438539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357694"/>
            <a:ext cx="714380" cy="739383"/>
          </a:xfrm>
          <a:prstGeom prst="rect">
            <a:avLst/>
          </a:prstGeom>
          <a:noFill/>
        </p:spPr>
      </p:pic>
      <p:pic>
        <p:nvPicPr>
          <p:cNvPr id="1038" name="Picture 14" descr="https://www.beesona.ru/upload/205/8359d60cd7b23b2147e67f1db6fdd8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857760"/>
            <a:ext cx="851449" cy="680989"/>
          </a:xfrm>
          <a:prstGeom prst="rect">
            <a:avLst/>
          </a:prstGeom>
          <a:noFill/>
        </p:spPr>
      </p:pic>
      <p:pic>
        <p:nvPicPr>
          <p:cNvPr id="1042" name="Picture 18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00702"/>
            <a:ext cx="642892" cy="642892"/>
          </a:xfrm>
          <a:prstGeom prst="rect">
            <a:avLst/>
          </a:prstGeom>
          <a:noFill/>
        </p:spPr>
      </p:pic>
      <p:pic>
        <p:nvPicPr>
          <p:cNvPr id="1048" name="Picture 24" descr="https://hostingkartinok.com/uploads/images/2011/07/021e4d268d1db132834837c6c4d096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2242">
            <a:off x="214282" y="785794"/>
            <a:ext cx="1168255" cy="857256"/>
          </a:xfrm>
          <a:prstGeom prst="rect">
            <a:avLst/>
          </a:prstGeom>
          <a:noFill/>
        </p:spPr>
      </p:pic>
      <p:pic>
        <p:nvPicPr>
          <p:cNvPr id="1050" name="Picture 26" descr="https://i.pinimg.com/736x/7c/41/f7/7c41f73685e3395d89c8705a94f9bab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2420" flipH="1">
            <a:off x="6722511" y="1671408"/>
            <a:ext cx="821812" cy="1104391"/>
          </a:xfrm>
          <a:prstGeom prst="rect">
            <a:avLst/>
          </a:prstGeom>
          <a:noFill/>
        </p:spPr>
      </p:pic>
      <p:pic>
        <p:nvPicPr>
          <p:cNvPr id="1056" name="Picture 32" descr="https://avatars.mds.yandex.net/get-pdb/1935703/d342c41a-5a19-45c5-a2fa-7f566643b794/s1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500306"/>
            <a:ext cx="2571768" cy="2429203"/>
          </a:xfrm>
          <a:prstGeom prst="rect">
            <a:avLst/>
          </a:prstGeom>
          <a:noFill/>
        </p:spPr>
      </p:pic>
      <p:pic>
        <p:nvPicPr>
          <p:cNvPr id="1058" name="Picture 34" descr="https://thumbs.dreamstime.com/b/%D0%BE%D1%81%D0%B5%D0%BD%D1%8C-ashberry-%D0%B8%D0%B7%D0%BE-%D0%B8%D1%80%D0%BE%D0%B2%D0%B0-%D0%B0-461044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571480"/>
            <a:ext cx="1000132" cy="913164"/>
          </a:xfrm>
          <a:prstGeom prst="rect">
            <a:avLst/>
          </a:prstGeom>
          <a:noFill/>
        </p:spPr>
      </p:pic>
      <p:pic>
        <p:nvPicPr>
          <p:cNvPr id="1062" name="Picture 38" descr="https://avatars.mds.yandex.net/get-pdb/1745470/cfb1fb74-9216-4752-b673-798dad1b8f62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928670"/>
            <a:ext cx="785818" cy="542869"/>
          </a:xfrm>
          <a:prstGeom prst="rect">
            <a:avLst/>
          </a:prstGeom>
          <a:noFill/>
        </p:spPr>
      </p:pic>
      <p:pic>
        <p:nvPicPr>
          <p:cNvPr id="1066" name="Picture 42" descr="https://avatars.mds.yandex.net/get-pdb/1867991/00a385c0-7b69-443e-90b2-ba6ede2cb8b3/s1200?webp=false"/>
          <p:cNvPicPr>
            <a:picLocks noChangeAspect="1" noChangeArrowheads="1"/>
          </p:cNvPicPr>
          <p:nvPr/>
        </p:nvPicPr>
        <p:blipFill>
          <a:blip r:embed="rId11" cstate="print"/>
          <a:srcRect l="33750" r="32815"/>
          <a:stretch>
            <a:fillRect/>
          </a:stretch>
        </p:blipFill>
        <p:spPr bwMode="auto">
          <a:xfrm>
            <a:off x="1500166" y="1357298"/>
            <a:ext cx="550611" cy="720547"/>
          </a:xfrm>
          <a:prstGeom prst="rect">
            <a:avLst/>
          </a:prstGeom>
          <a:noFill/>
        </p:spPr>
      </p:pic>
      <p:pic>
        <p:nvPicPr>
          <p:cNvPr id="31" name="Picture 46" descr="https://avatars.mds.yandex.net/get-pdb/1245924/357c15b5-546a-441d-b143-b04fa5b0425a/s1200?webp=fal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500042"/>
            <a:ext cx="431803" cy="451887"/>
          </a:xfrm>
          <a:prstGeom prst="rect">
            <a:avLst/>
          </a:prstGeom>
          <a:noFill/>
        </p:spPr>
      </p:pic>
      <p:pic>
        <p:nvPicPr>
          <p:cNvPr id="1072" name="Picture 48" descr="http://school-24.kmr.eduru.ru/media/2019/11/24/1264901268/sneg_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794" y="2571744"/>
            <a:ext cx="357190" cy="405802"/>
          </a:xfrm>
          <a:prstGeom prst="rect">
            <a:avLst/>
          </a:prstGeom>
          <a:noFill/>
        </p:spPr>
      </p:pic>
      <p:pic>
        <p:nvPicPr>
          <p:cNvPr id="1074" name="Picture 50" descr="https://avatars.mds.yandex.net/get-pdb/2863267/9d62a09e-d99a-44f6-8f8b-16476e9cf7b8/s1200?webp=fals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429520" y="2357430"/>
            <a:ext cx="1285884" cy="1850418"/>
          </a:xfrm>
          <a:prstGeom prst="rect">
            <a:avLst/>
          </a:prstGeom>
          <a:noFill/>
        </p:spPr>
      </p:pic>
      <p:pic>
        <p:nvPicPr>
          <p:cNvPr id="34" name="Picture 48" descr="http://school-24.kmr.eduru.ru/media/2019/11/24/1264901268/sneg_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1643050"/>
            <a:ext cx="357190" cy="405802"/>
          </a:xfrm>
          <a:prstGeom prst="rect">
            <a:avLst/>
          </a:prstGeom>
          <a:noFill/>
        </p:spPr>
      </p:pic>
      <p:pic>
        <p:nvPicPr>
          <p:cNvPr id="1078" name="Picture 54" descr="https://1.bp.blogspot.com/-0mb3A1ie3Ho/ViWRyLT_3qI/AAAAAAAGmU4/SG95G9wwWQ4/s1600/beach-party-clipart-0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6182" y="3429000"/>
            <a:ext cx="2000264" cy="1333926"/>
          </a:xfrm>
          <a:prstGeom prst="rect">
            <a:avLst/>
          </a:prstGeom>
          <a:noFill/>
        </p:spPr>
      </p:pic>
      <p:pic>
        <p:nvPicPr>
          <p:cNvPr id="1080" name="Picture 56" descr="https://2.bp.blogspot.com/-SdW2jTWCOe4/V0ryTM1deTI/AAAAAAAAAfc/p1QdMx-ZtA0tU_VHI0Z8vtt8LwX_AC2vwCLcB/s1600/%25D0%25BF%25D0%25B5%25D1%2581%25D0%25BE%25D0%25BA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2571768" cy="155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568"/>
            <a:ext cx="9144000" cy="688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764704"/>
            <a:ext cx="92154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600" b="1" dirty="0" smtClean="0">
                <a:ln/>
                <a:solidFill>
                  <a:schemeClr val="accent3"/>
                </a:solidFill>
              </a:rPr>
              <a:t>         </a:t>
            </a:r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Молодцы</a:t>
            </a:r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! </a:t>
            </a:r>
            <a:endParaRPr lang="ru-RU" sz="72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38</cp:revision>
  <dcterms:created xsi:type="dcterms:W3CDTF">2020-04-19T06:49:52Z</dcterms:created>
  <dcterms:modified xsi:type="dcterms:W3CDTF">2020-05-06T18:08:09Z</dcterms:modified>
</cp:coreProperties>
</file>