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2602-A91E-4BC2-B34C-F15202CAEF15}" type="datetimeFigureOut">
              <a:rPr lang="ru-RU" smtClean="0"/>
              <a:t>16.04.2012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3DA302-35C8-41C3-B028-7E8FF48CF11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2602-A91E-4BC2-B34C-F15202CAEF15}" type="datetimeFigureOut">
              <a:rPr lang="ru-RU" smtClean="0"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A302-35C8-41C3-B028-7E8FF48CF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2602-A91E-4BC2-B34C-F15202CAEF15}" type="datetimeFigureOut">
              <a:rPr lang="ru-RU" smtClean="0"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A302-35C8-41C3-B028-7E8FF48CF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892602-A91E-4BC2-B34C-F15202CAEF15}" type="datetimeFigureOut">
              <a:rPr lang="ru-RU" smtClean="0"/>
              <a:t>16.04.2012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83DA302-35C8-41C3-B028-7E8FF48CF11C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2602-A91E-4BC2-B34C-F15202CAEF15}" type="datetimeFigureOut">
              <a:rPr lang="ru-RU" smtClean="0"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A302-35C8-41C3-B028-7E8FF48CF11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2602-A91E-4BC2-B34C-F15202CAEF15}" type="datetimeFigureOut">
              <a:rPr lang="ru-RU" smtClean="0"/>
              <a:t>16.04.2012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A302-35C8-41C3-B028-7E8FF48CF11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A302-35C8-41C3-B028-7E8FF48CF11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2602-A91E-4BC2-B34C-F15202CAEF15}" type="datetimeFigureOut">
              <a:rPr lang="ru-RU" smtClean="0"/>
              <a:t>16.04.2012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2602-A91E-4BC2-B34C-F15202CAEF15}" type="datetimeFigureOut">
              <a:rPr lang="ru-RU" smtClean="0"/>
              <a:t>16.04.2012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A302-35C8-41C3-B028-7E8FF48CF11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2602-A91E-4BC2-B34C-F15202CAEF15}" type="datetimeFigureOut">
              <a:rPr lang="ru-RU" smtClean="0"/>
              <a:t>16.04.2012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DA302-35C8-41C3-B028-7E8FF48CF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892602-A91E-4BC2-B34C-F15202CAEF15}" type="datetimeFigureOut">
              <a:rPr lang="ru-RU" smtClean="0"/>
              <a:t>16.04.2012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83DA302-35C8-41C3-B028-7E8FF48CF11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92602-A91E-4BC2-B34C-F15202CAEF15}" type="datetimeFigureOut">
              <a:rPr lang="ru-RU" smtClean="0"/>
              <a:t>16.04.2012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3DA302-35C8-41C3-B028-7E8FF48CF11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A892602-A91E-4BC2-B34C-F15202CAEF15}" type="datetimeFigureOut">
              <a:rPr lang="ru-RU" smtClean="0"/>
              <a:t>16.04.2012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83DA302-35C8-41C3-B028-7E8FF48CF11C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hukovs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3" y="1425868"/>
            <a:ext cx="7200800" cy="51714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Корней Иванович Чуковский</a:t>
            </a:r>
            <a:br>
              <a:rPr lang="ru-RU" b="1" dirty="0" smtClean="0"/>
            </a:br>
            <a:r>
              <a:rPr lang="ru-RU" b="1" dirty="0" smtClean="0"/>
              <a:t>1882 – 1968 г.г.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9_1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5724636" cy="38164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Поселок </a:t>
            </a:r>
            <a:r>
              <a:rPr lang="ru-RU" b="1" dirty="0" err="1" smtClean="0"/>
              <a:t>Переделкино</a:t>
            </a:r>
            <a:endParaRPr lang="ru-RU" b="1" dirty="0"/>
          </a:p>
        </p:txBody>
      </p:sp>
      <p:pic>
        <p:nvPicPr>
          <p:cNvPr id="10" name="Рисунок 9" descr="224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005064"/>
            <a:ext cx="3294869" cy="24711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48601_511e9242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2265423" cy="3140968"/>
          </a:xfrm>
          <a:prstGeom prst="rect">
            <a:avLst/>
          </a:prstGeom>
        </p:spPr>
      </p:pic>
      <p:pic>
        <p:nvPicPr>
          <p:cNvPr id="5" name="Рисунок 4" descr="0a1271dd2dd8e6b04ba8da0b5541bb9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7" y="3305556"/>
            <a:ext cx="2448272" cy="3291795"/>
          </a:xfrm>
          <a:prstGeom prst="rect">
            <a:avLst/>
          </a:prstGeom>
        </p:spPr>
      </p:pic>
      <p:pic>
        <p:nvPicPr>
          <p:cNvPr id="6" name="Рисунок 5" descr="157865_Telef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04664"/>
            <a:ext cx="2237974" cy="2952327"/>
          </a:xfrm>
          <a:prstGeom prst="rect">
            <a:avLst/>
          </a:prstGeom>
        </p:spPr>
      </p:pic>
      <p:pic>
        <p:nvPicPr>
          <p:cNvPr id="7" name="Рисунок 6" descr="4186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3284984"/>
            <a:ext cx="2275098" cy="3334643"/>
          </a:xfrm>
          <a:prstGeom prst="rect">
            <a:avLst/>
          </a:prstGeom>
        </p:spPr>
      </p:pic>
      <p:pic>
        <p:nvPicPr>
          <p:cNvPr id="8" name="Рисунок 7" descr="chuk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332656"/>
            <a:ext cx="1843709" cy="27809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7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476672"/>
            <a:ext cx="4309838" cy="58326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okotuha-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3785" y="404664"/>
            <a:ext cx="7376430" cy="604867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31_25_1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620688"/>
            <a:ext cx="5544616" cy="55446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02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059936" cy="5619328"/>
          </a:xfrm>
        </p:spPr>
        <p:txBody>
          <a:bodyPr>
            <a:normAutofit fontScale="62500" lnSpcReduction="20000"/>
          </a:bodyPr>
          <a:lstStyle/>
          <a:p>
            <a:r>
              <a:rPr lang="ru-RU" b="1" u="sng" dirty="0" smtClean="0"/>
              <a:t>Корней Чуковский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Том!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Нет ответа.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Том!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Нет ответа.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Куда же он запропастился, этот мальчишка?.. Том!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Нет ответа.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Старушка спустила очки на кончик носа и оглядела комнату поверх очков; потом вздёрнула очки на лоб и глянула из-под них. Она редко смотрела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сквозь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очки, если ей приходилось искать такую мелочь, как мальчишка, потому что это были её парадные очки, гордость её сердца: она носила их только для "важности"; на самом же деле они были ей совсем не нужны; с таким же успехом она могла бы глядеть сквозь печные заслонки.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332656"/>
            <a:ext cx="4059936" cy="5763344"/>
          </a:xfrm>
        </p:spPr>
        <p:txBody>
          <a:bodyPr>
            <a:normAutofit fontScale="62500" lnSpcReduction="20000"/>
          </a:bodyPr>
          <a:lstStyle/>
          <a:p>
            <a:r>
              <a:rPr lang="ru-RU" b="1" u="sng" dirty="0" smtClean="0"/>
              <a:t>Н </a:t>
            </a:r>
            <a:r>
              <a:rPr lang="ru-RU" b="1" u="sng" dirty="0" smtClean="0"/>
              <a:t>. </a:t>
            </a:r>
            <a:r>
              <a:rPr lang="ru-RU" b="1" u="sng" dirty="0" err="1" smtClean="0"/>
              <a:t>Дарузес</a:t>
            </a:r>
            <a:endParaRPr lang="ru-RU" b="1" u="sng" dirty="0" smtClean="0"/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Том!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Ответа нет.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Том!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Ответа нет.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Удивительно, куда мог деваться этот мальчишка! Том, где ты?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Ответа нет.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Тётя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Полли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спустила очки на нос и оглядела комнату поверх очков, затем подняла их на лоб и оглядела комнату из-под очков. Она очень редко, почти никогда не глядела сквозь очки на такую мелочь, как мальчишка; это были парадные очки, её гордость, приобретённые для красоты, а не для пользы, и что-нибудь разглядеть сквозь них ей было так же трудно, как сквозь пару печных заслонок.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003271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2208877" cy="3405758"/>
          </a:xfrm>
          <a:prstGeom prst="rect">
            <a:avLst/>
          </a:prstGeom>
        </p:spPr>
      </p:pic>
      <p:pic>
        <p:nvPicPr>
          <p:cNvPr id="7" name="Рисунок 6" descr="29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2924944"/>
            <a:ext cx="2160240" cy="3429381"/>
          </a:xfrm>
          <a:prstGeom prst="rect">
            <a:avLst/>
          </a:prstGeom>
        </p:spPr>
      </p:pic>
      <p:pic>
        <p:nvPicPr>
          <p:cNvPr id="8" name="Рисунок 7" descr="bd8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60648"/>
            <a:ext cx="2315777" cy="3456384"/>
          </a:xfrm>
          <a:prstGeom prst="rect">
            <a:avLst/>
          </a:prstGeom>
        </p:spPr>
      </p:pic>
      <p:pic>
        <p:nvPicPr>
          <p:cNvPr id="9" name="Рисунок 8" descr="RikkiTikkiTavi-75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3501008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hukovskij_v_gostjah_u_detej_avi_imag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620688"/>
            <a:ext cx="7416824" cy="56038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88</TotalTime>
  <Words>13</Words>
  <Application>Microsoft Office PowerPoint</Application>
  <PresentationFormat>Экран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Корней Иванович Чуковский 1882 – 1968 г.г.</vt:lpstr>
      <vt:lpstr>Поселок Переделкино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Корней Иванович Чуковский 1882 – 1968 г.г.</dc:title>
  <dc:creator>Елена</dc:creator>
  <cp:lastModifiedBy>Елена</cp:lastModifiedBy>
  <cp:revision>9</cp:revision>
  <dcterms:created xsi:type="dcterms:W3CDTF">2012-04-16T17:06:11Z</dcterms:created>
  <dcterms:modified xsi:type="dcterms:W3CDTF">2012-04-16T18:34:17Z</dcterms:modified>
</cp:coreProperties>
</file>