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546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AADDA3-AAD7-4EB8-AA95-257BF6CD895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978219-1B7B-43DF-9BBB-06E38447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Воспитатель:</a:t>
            </a:r>
          </a:p>
          <a:p>
            <a:pPr algn="r"/>
            <a:r>
              <a:rPr lang="ru-RU" dirty="0" smtClean="0"/>
              <a:t> </a:t>
            </a:r>
            <a:r>
              <a:rPr lang="ru-RU" dirty="0" err="1" smtClean="0"/>
              <a:t>Елаева</a:t>
            </a:r>
            <a:r>
              <a:rPr lang="ru-RU" dirty="0" smtClean="0"/>
              <a:t> Е.Е.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4448785"/>
          </a:xfrm>
        </p:spPr>
        <p:txBody>
          <a:bodyPr/>
          <a:lstStyle/>
          <a:p>
            <a:pPr algn="ctr"/>
            <a:r>
              <a:rPr lang="ru-RU" dirty="0" smtClean="0"/>
              <a:t>Лепка «Медвежонок»</a:t>
            </a:r>
            <a:br>
              <a:rPr lang="ru-RU" dirty="0" smtClean="0"/>
            </a:br>
            <a:r>
              <a:rPr lang="ru-RU" dirty="0" smtClean="0"/>
              <a:t>старшая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01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epim.risuem-sami.ru/wp-content/uploads/2013/04/medved-15.jpg"/>
          <p:cNvPicPr>
            <a:picLocks noChangeAspect="1" noChangeArrowheads="1"/>
          </p:cNvPicPr>
          <p:nvPr/>
        </p:nvPicPr>
        <p:blipFill>
          <a:blip r:embed="rId2" cstate="print"/>
          <a:srcRect l="8400" t="13381" r="19361" b="19840"/>
          <a:stretch>
            <a:fillRect/>
          </a:stretch>
        </p:blipFill>
        <p:spPr bwMode="auto">
          <a:xfrm>
            <a:off x="2051720" y="332656"/>
            <a:ext cx="4824536" cy="5946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pim.risuem-sami.ru/wp-content/uploads/2013/04/medved-1.jpg"/>
          <p:cNvPicPr>
            <a:picLocks noChangeAspect="1" noChangeArrowheads="1"/>
          </p:cNvPicPr>
          <p:nvPr/>
        </p:nvPicPr>
        <p:blipFill>
          <a:blip r:embed="rId2" cstate="print"/>
          <a:srcRect l="21087" t="19652" r="17761" b="12969"/>
          <a:stretch>
            <a:fillRect/>
          </a:stretch>
        </p:blipFill>
        <p:spPr bwMode="auto">
          <a:xfrm>
            <a:off x="467544" y="332656"/>
            <a:ext cx="2175242" cy="1800200"/>
          </a:xfrm>
          <a:prstGeom prst="rect">
            <a:avLst/>
          </a:prstGeom>
          <a:noFill/>
        </p:spPr>
      </p:pic>
      <p:pic>
        <p:nvPicPr>
          <p:cNvPr id="1028" name="Picture 4" descr="http://lepim.risuem-sami.ru/wp-content/uploads/2013/04/medved-2.jpg"/>
          <p:cNvPicPr>
            <a:picLocks noChangeAspect="1" noChangeArrowheads="1"/>
          </p:cNvPicPr>
          <p:nvPr/>
        </p:nvPicPr>
        <p:blipFill>
          <a:blip r:embed="rId3" cstate="print"/>
          <a:srcRect l="16833" t="14007" r="15833" b="13156"/>
          <a:stretch>
            <a:fillRect/>
          </a:stretch>
        </p:blipFill>
        <p:spPr bwMode="auto">
          <a:xfrm>
            <a:off x="3131840" y="332656"/>
            <a:ext cx="2304256" cy="1872208"/>
          </a:xfrm>
          <a:prstGeom prst="rect">
            <a:avLst/>
          </a:prstGeom>
          <a:noFill/>
        </p:spPr>
      </p:pic>
      <p:pic>
        <p:nvPicPr>
          <p:cNvPr id="1030" name="Picture 6" descr="http://lepim.risuem-sami.ru/wp-content/uploads/2013/04/medved-3.jpg"/>
          <p:cNvPicPr>
            <a:picLocks noChangeAspect="1" noChangeArrowheads="1"/>
          </p:cNvPicPr>
          <p:nvPr/>
        </p:nvPicPr>
        <p:blipFill>
          <a:blip r:embed="rId4" cstate="print"/>
          <a:srcRect l="23520" t="16380" r="24401" b="19361"/>
          <a:stretch>
            <a:fillRect/>
          </a:stretch>
        </p:blipFill>
        <p:spPr bwMode="auto">
          <a:xfrm>
            <a:off x="6012160" y="404664"/>
            <a:ext cx="2232248" cy="36724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2276872"/>
            <a:ext cx="1979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Скатаем большой </a:t>
            </a:r>
            <a:endParaRPr lang="ru-RU" dirty="0" smtClean="0"/>
          </a:p>
          <a:p>
            <a:r>
              <a:rPr lang="ru-RU" dirty="0" smtClean="0"/>
              <a:t>коричневый </a:t>
            </a:r>
            <a:r>
              <a:rPr lang="ru-RU" dirty="0"/>
              <a:t>шар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2348880"/>
            <a:ext cx="2115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Раскатаем его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толстую колбаску.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4293096"/>
            <a:ext cx="2545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Соберем вот так.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будут голова и тело.</a:t>
            </a:r>
          </a:p>
        </p:txBody>
      </p:sp>
      <p:pic>
        <p:nvPicPr>
          <p:cNvPr id="1032" name="Picture 8" descr="http://lepim.risuem-sami.ru/wp-content/uploads/2013/04/medved-4.jpg"/>
          <p:cNvPicPr>
            <a:picLocks noChangeAspect="1" noChangeArrowheads="1"/>
          </p:cNvPicPr>
          <p:nvPr/>
        </p:nvPicPr>
        <p:blipFill>
          <a:blip r:embed="rId5" cstate="print"/>
          <a:srcRect l="21840" t="26840" r="19361" b="17244"/>
          <a:stretch>
            <a:fillRect/>
          </a:stretch>
        </p:blipFill>
        <p:spPr bwMode="auto">
          <a:xfrm>
            <a:off x="467544" y="3861048"/>
            <a:ext cx="2520280" cy="18002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23528" y="5805264"/>
            <a:ext cx="2752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Скатаем еще два шарика. </a:t>
            </a:r>
            <a:endParaRPr lang="ru-RU" dirty="0" smtClean="0"/>
          </a:p>
          <a:p>
            <a:r>
              <a:rPr lang="ru-RU" dirty="0" smtClean="0"/>
              <a:t>Маленьких</a:t>
            </a:r>
            <a:r>
              <a:rPr lang="ru-RU" dirty="0"/>
              <a:t>.</a:t>
            </a:r>
          </a:p>
        </p:txBody>
      </p:sp>
      <p:pic>
        <p:nvPicPr>
          <p:cNvPr id="1034" name="Picture 10" descr="http://lepim.risuem-sami.ru/wp-content/uploads/2013/04/medved-5.jpg"/>
          <p:cNvPicPr>
            <a:picLocks noChangeAspect="1" noChangeArrowheads="1"/>
          </p:cNvPicPr>
          <p:nvPr/>
        </p:nvPicPr>
        <p:blipFill>
          <a:blip r:embed="rId6" cstate="print"/>
          <a:srcRect l="20160" t="33550" r="22721" b="12770"/>
          <a:stretch>
            <a:fillRect/>
          </a:stretch>
        </p:blipFill>
        <p:spPr bwMode="auto">
          <a:xfrm>
            <a:off x="3347864" y="3861048"/>
            <a:ext cx="2448272" cy="172819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75856" y="5805264"/>
            <a:ext cx="2162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Немного сплющим.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будут ушки.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843808" y="3326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652120" y="3326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35010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35010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epim.risuem-sami.ru/wp-content/uploads/2013/04/medved-6.jpg"/>
          <p:cNvPicPr>
            <a:picLocks noChangeAspect="1" noChangeArrowheads="1"/>
          </p:cNvPicPr>
          <p:nvPr/>
        </p:nvPicPr>
        <p:blipFill>
          <a:blip r:embed="rId2" cstate="print"/>
          <a:srcRect l="18480" t="17640" r="17681" b="15581"/>
          <a:stretch>
            <a:fillRect/>
          </a:stretch>
        </p:blipFill>
        <p:spPr bwMode="auto">
          <a:xfrm>
            <a:off x="395536" y="548680"/>
            <a:ext cx="2168392" cy="30243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717032"/>
            <a:ext cx="2854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Прикрепим ушки на место.</a:t>
            </a:r>
          </a:p>
        </p:txBody>
      </p:sp>
      <p:pic>
        <p:nvPicPr>
          <p:cNvPr id="4100" name="Picture 4" descr="http://lepim.risuem-sami.ru/wp-content/uploads/2013/04/medved-7.jpg"/>
          <p:cNvPicPr>
            <a:picLocks noChangeAspect="1" noChangeArrowheads="1"/>
          </p:cNvPicPr>
          <p:nvPr/>
        </p:nvPicPr>
        <p:blipFill>
          <a:blip r:embed="rId3" cstate="print"/>
          <a:srcRect l="10080" t="17523" r="10961" b="24902"/>
          <a:stretch>
            <a:fillRect/>
          </a:stretch>
        </p:blipFill>
        <p:spPr bwMode="auto">
          <a:xfrm>
            <a:off x="2843808" y="260648"/>
            <a:ext cx="3090082" cy="15121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71800" y="1916832"/>
            <a:ext cx="3486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Скатаем четыре шарика. Для лап.</a:t>
            </a:r>
          </a:p>
        </p:txBody>
      </p:sp>
      <p:pic>
        <p:nvPicPr>
          <p:cNvPr id="4102" name="Picture 6" descr="http://lepim.risuem-sami.ru/wp-content/uploads/2013/04/medved-8.jpg"/>
          <p:cNvPicPr>
            <a:picLocks noChangeAspect="1" noChangeArrowheads="1"/>
          </p:cNvPicPr>
          <p:nvPr/>
        </p:nvPicPr>
        <p:blipFill>
          <a:blip r:embed="rId4" cstate="print"/>
          <a:srcRect l="18480" t="23460" r="17681" b="19840"/>
          <a:stretch>
            <a:fillRect/>
          </a:stretch>
        </p:blipFill>
        <p:spPr bwMode="auto">
          <a:xfrm>
            <a:off x="6588224" y="260648"/>
            <a:ext cx="2088232" cy="24729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516216" y="2852936"/>
            <a:ext cx="2284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Вытянем их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колбаски-капельки.</a:t>
            </a:r>
          </a:p>
        </p:txBody>
      </p:sp>
      <p:pic>
        <p:nvPicPr>
          <p:cNvPr id="4104" name="Picture 8" descr="http://lepim.risuem-sami.ru/wp-content/uploads/2013/04/medved-9.jpg"/>
          <p:cNvPicPr>
            <a:picLocks noChangeAspect="1" noChangeArrowheads="1"/>
          </p:cNvPicPr>
          <p:nvPr/>
        </p:nvPicPr>
        <p:blipFill>
          <a:blip r:embed="rId5" cstate="print"/>
          <a:srcRect l="11760" t="13860" r="10961" b="11801"/>
          <a:stretch>
            <a:fillRect/>
          </a:stretch>
        </p:blipFill>
        <p:spPr bwMode="auto">
          <a:xfrm>
            <a:off x="3851920" y="2996952"/>
            <a:ext cx="2376264" cy="304781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427984" y="6165304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 прикрепим.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1886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1886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292494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epim.risuem-sami.ru/wp-content/uploads/2013/04/medved-11.jpg"/>
          <p:cNvPicPr>
            <a:picLocks noChangeAspect="1" noChangeArrowheads="1"/>
          </p:cNvPicPr>
          <p:nvPr/>
        </p:nvPicPr>
        <p:blipFill>
          <a:blip r:embed="rId2" cstate="print"/>
          <a:srcRect l="16800" t="18900" r="16001" b="15581"/>
          <a:stretch>
            <a:fillRect/>
          </a:stretch>
        </p:blipFill>
        <p:spPr bwMode="auto">
          <a:xfrm>
            <a:off x="467544" y="3429000"/>
            <a:ext cx="2016224" cy="2621091"/>
          </a:xfrm>
          <a:prstGeom prst="rect">
            <a:avLst/>
          </a:prstGeom>
          <a:noFill/>
        </p:spPr>
      </p:pic>
      <p:pic>
        <p:nvPicPr>
          <p:cNvPr id="6148" name="Picture 4" descr="http://lepim.risuem-sami.ru/wp-content/uploads/2013/04/medved-10.jpg"/>
          <p:cNvPicPr>
            <a:picLocks noChangeAspect="1" noChangeArrowheads="1"/>
          </p:cNvPicPr>
          <p:nvPr/>
        </p:nvPicPr>
        <p:blipFill>
          <a:blip r:embed="rId3" cstate="print"/>
          <a:srcRect l="30240" t="29076" r="26081" b="23954"/>
          <a:stretch>
            <a:fillRect/>
          </a:stretch>
        </p:blipFill>
        <p:spPr bwMode="auto">
          <a:xfrm>
            <a:off x="683568" y="260648"/>
            <a:ext cx="1604750" cy="12961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1772816"/>
            <a:ext cx="280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Скатаем еще один </a:t>
            </a:r>
            <a:endParaRPr lang="ru-RU" dirty="0" smtClean="0"/>
          </a:p>
          <a:p>
            <a:r>
              <a:rPr lang="ru-RU" dirty="0" smtClean="0"/>
              <a:t>маленький </a:t>
            </a:r>
            <a:r>
              <a:rPr lang="ru-RU" dirty="0"/>
              <a:t>шарик </a:t>
            </a:r>
            <a:endParaRPr lang="ru-RU" dirty="0" smtClean="0"/>
          </a:p>
          <a:p>
            <a:r>
              <a:rPr lang="ru-RU" dirty="0" smtClean="0"/>
              <a:t>коричневого </a:t>
            </a:r>
          </a:p>
          <a:p>
            <a:r>
              <a:rPr lang="ru-RU" dirty="0" smtClean="0"/>
              <a:t>цвета</a:t>
            </a:r>
            <a:r>
              <a:rPr lang="ru-RU" dirty="0"/>
              <a:t>. Это будет мордочка.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6165304"/>
            <a:ext cx="2387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Прикрепим мордочку.</a:t>
            </a:r>
          </a:p>
        </p:txBody>
      </p:sp>
      <p:pic>
        <p:nvPicPr>
          <p:cNvPr id="6150" name="Picture 6" descr="http://lepim.risuem-sami.ru/wp-content/uploads/2013/04/medved-12.jpg"/>
          <p:cNvPicPr>
            <a:picLocks noChangeAspect="1" noChangeArrowheads="1"/>
          </p:cNvPicPr>
          <p:nvPr/>
        </p:nvPicPr>
        <p:blipFill>
          <a:blip r:embed="rId4" cstate="print"/>
          <a:srcRect l="36959" t="35786" r="36161" b="32901"/>
          <a:stretch>
            <a:fillRect/>
          </a:stretch>
        </p:blipFill>
        <p:spPr bwMode="auto">
          <a:xfrm>
            <a:off x="3347864" y="332656"/>
            <a:ext cx="1152128" cy="10081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987824" y="1556792"/>
            <a:ext cx="271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Теперь нос. Скатаем </a:t>
            </a:r>
            <a:endParaRPr lang="ru-RU" dirty="0" smtClean="0"/>
          </a:p>
          <a:p>
            <a:r>
              <a:rPr lang="ru-RU" dirty="0" smtClean="0"/>
              <a:t>маленький </a:t>
            </a:r>
            <a:r>
              <a:rPr lang="ru-RU" dirty="0"/>
              <a:t>черный шарик.</a:t>
            </a:r>
          </a:p>
        </p:txBody>
      </p:sp>
      <p:pic>
        <p:nvPicPr>
          <p:cNvPr id="6152" name="Picture 8" descr="http://lepim.risuem-sami.ru/wp-content/uploads/2013/04/medved-13.jpg"/>
          <p:cNvPicPr>
            <a:picLocks noChangeAspect="1" noChangeArrowheads="1"/>
          </p:cNvPicPr>
          <p:nvPr/>
        </p:nvPicPr>
        <p:blipFill>
          <a:blip r:embed="rId5" cstate="print"/>
          <a:srcRect l="13440" t="24720" r="17681" b="14800"/>
          <a:stretch>
            <a:fillRect/>
          </a:stretch>
        </p:blipFill>
        <p:spPr bwMode="auto">
          <a:xfrm>
            <a:off x="2987824" y="3429000"/>
            <a:ext cx="2214246" cy="259228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915816" y="6021288"/>
            <a:ext cx="1925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 прикрепим его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мордочку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54" name="Picture 10" descr="http://lepim.risuem-sami.ru/wp-content/uploads/2013/04/medved-14.jpg"/>
          <p:cNvPicPr>
            <a:picLocks noChangeAspect="1" noChangeArrowheads="1"/>
          </p:cNvPicPr>
          <p:nvPr/>
        </p:nvPicPr>
        <p:blipFill>
          <a:blip r:embed="rId6" cstate="print"/>
          <a:srcRect l="15120" t="11874" r="16001" b="16881"/>
          <a:stretch>
            <a:fillRect/>
          </a:stretch>
        </p:blipFill>
        <p:spPr bwMode="auto">
          <a:xfrm>
            <a:off x="5796136" y="260648"/>
            <a:ext cx="2624292" cy="345638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364088" y="3789040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Остались детали: сделаем медведю </a:t>
            </a:r>
            <a:r>
              <a:rPr lang="ru-RU" dirty="0" smtClean="0"/>
              <a:t>глазки</a:t>
            </a:r>
            <a:r>
              <a:rPr lang="ru-RU" dirty="0"/>
              <a:t>, разрежем мордочку — </a:t>
            </a:r>
            <a:r>
              <a:rPr lang="ru-RU" dirty="0" smtClean="0"/>
              <a:t>так </a:t>
            </a:r>
            <a:r>
              <a:rPr lang="ru-RU" dirty="0"/>
              <a:t>откроется ротик, чуть </a:t>
            </a:r>
            <a:r>
              <a:rPr lang="ru-RU" dirty="0" smtClean="0"/>
              <a:t>сплющим </a:t>
            </a:r>
            <a:r>
              <a:rPr lang="ru-RU" dirty="0"/>
              <a:t>и надрежем передние </a:t>
            </a:r>
            <a:r>
              <a:rPr lang="ru-RU" dirty="0" smtClean="0"/>
              <a:t>лапки</a:t>
            </a:r>
            <a:r>
              <a:rPr lang="ru-RU" dirty="0"/>
              <a:t>, на задних лапках сделаем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след».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2606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35699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2606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3429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364088" y="2606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epim.risuem-sami.ru/wp-content/uploads/2013/04/medved-15.jpg"/>
          <p:cNvPicPr>
            <a:picLocks noChangeAspect="1" noChangeArrowheads="1"/>
          </p:cNvPicPr>
          <p:nvPr/>
        </p:nvPicPr>
        <p:blipFill>
          <a:blip r:embed="rId2" cstate="print"/>
          <a:srcRect l="8400" t="13381" r="19361" b="19840"/>
          <a:stretch>
            <a:fillRect/>
          </a:stretch>
        </p:blipFill>
        <p:spPr bwMode="auto">
          <a:xfrm>
            <a:off x="2411760" y="404664"/>
            <a:ext cx="3738981" cy="4608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5229200"/>
            <a:ext cx="412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Мишка очень любит мед!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154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Лепка «Медвежонок» старшая группа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Метод2</cp:lastModifiedBy>
  <cp:revision>3</cp:revision>
  <dcterms:created xsi:type="dcterms:W3CDTF">2013-10-16T16:08:58Z</dcterms:created>
  <dcterms:modified xsi:type="dcterms:W3CDTF">2020-04-16T09:41:11Z</dcterms:modified>
</cp:coreProperties>
</file>