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E245-D644-4956-BD13-41102CED2BC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15AD-1CCA-4FBB-9CF9-4381D075BE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E245-D644-4956-BD13-41102CED2BC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15AD-1CCA-4FBB-9CF9-4381D075B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E245-D644-4956-BD13-41102CED2BC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15AD-1CCA-4FBB-9CF9-4381D075B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E245-D644-4956-BD13-41102CED2BC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15AD-1CCA-4FBB-9CF9-4381D075BE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E245-D644-4956-BD13-41102CED2BC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15AD-1CCA-4FBB-9CF9-4381D075B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E245-D644-4956-BD13-41102CED2BC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15AD-1CCA-4FBB-9CF9-4381D075BE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E245-D644-4956-BD13-41102CED2BC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15AD-1CCA-4FBB-9CF9-4381D075BE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E245-D644-4956-BD13-41102CED2BC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15AD-1CCA-4FBB-9CF9-4381D075B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E245-D644-4956-BD13-41102CED2BC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15AD-1CCA-4FBB-9CF9-4381D075B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E245-D644-4956-BD13-41102CED2BC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15AD-1CCA-4FBB-9CF9-4381D075B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E245-D644-4956-BD13-41102CED2BC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15AD-1CCA-4FBB-9CF9-4381D075BE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E8E245-D644-4956-BD13-41102CED2BC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DC15AD-1CCA-4FBB-9CF9-4381D075BE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4624"/>
            <a:ext cx="8640960" cy="662473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МАДОУ «ЦРР-детский сад №58»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 по формированию элементарных математических представлений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старшей группе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гости к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смешарикам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Кандаева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Ю.Н.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185/001a05ac-e657fe6b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64096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2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edguru.ru/uploads/images/catalog/item/15a95e2a06/a2f35f4bc1_10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64096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1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848872" cy="52897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полученных знаний, представлений, умений и навыков.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Закрепить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количественного, обратного счёта в пределах 10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Закрепить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представления детей о геометрических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фигурах.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счета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слух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развития логического мышления, сообразительности, внимания.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Способствовать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формированию мыслительных операций, развитию речи, умению аргументировать свои высказывания.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самостоятельность, умение понимать учебную задачу и выполнять её самостоятельно.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математическим занятиям.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3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timeout.ru/pix/439398.jpeg?1403780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5163578" cy="35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ds04.infourok.ru/uploads/ex/0185/001a05ac-e657fe6b/img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576064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7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88640"/>
            <a:ext cx="7704856" cy="5760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Помогите Ёжику вставить пропущенные цифры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100-bal.ru/pars_docs/refs/52/51572/51572_html_m4fdb272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"/>
          <a:stretch/>
        </p:blipFill>
        <p:spPr bwMode="auto">
          <a:xfrm>
            <a:off x="251520" y="764704"/>
            <a:ext cx="864096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3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185/001a05ac-e657fe6b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6" y="260648"/>
            <a:ext cx="871296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5.infourok.ru/uploads/ex/0160/000ce627-024a82b0/im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6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185/001a05ac-e657fe6b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84976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0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sd.multiurok.ru/html/2017/02/12/s_589f7e0e0a8f0/img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712968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4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5.infourok.ru/uploads/ex/0bb7/00000bb6-13daa6d4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68952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5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</TotalTime>
  <Words>120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2020-04-30T14:13:29Z</dcterms:created>
  <dcterms:modified xsi:type="dcterms:W3CDTF">2020-04-30T15:38:20Z</dcterms:modified>
</cp:coreProperties>
</file>