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5"/>
  </p:notesMasterIdLst>
  <p:sldIdLst>
    <p:sldId id="256" r:id="rId2"/>
    <p:sldId id="257" r:id="rId3"/>
    <p:sldId id="317" r:id="rId4"/>
    <p:sldId id="293" r:id="rId5"/>
    <p:sldId id="260" r:id="rId6"/>
    <p:sldId id="285" r:id="rId7"/>
    <p:sldId id="325" r:id="rId8"/>
    <p:sldId id="294" r:id="rId9"/>
    <p:sldId id="318" r:id="rId10"/>
    <p:sldId id="274" r:id="rId11"/>
    <p:sldId id="286" r:id="rId12"/>
    <p:sldId id="327" r:id="rId13"/>
    <p:sldId id="305" r:id="rId14"/>
    <p:sldId id="262" r:id="rId15"/>
    <p:sldId id="306" r:id="rId16"/>
    <p:sldId id="330" r:id="rId17"/>
    <p:sldId id="329" r:id="rId18"/>
    <p:sldId id="309" r:id="rId19"/>
    <p:sldId id="331" r:id="rId20"/>
    <p:sldId id="265" r:id="rId21"/>
    <p:sldId id="323" r:id="rId22"/>
    <p:sldId id="310" r:id="rId23"/>
    <p:sldId id="266" r:id="rId24"/>
    <p:sldId id="328" r:id="rId25"/>
    <p:sldId id="311" r:id="rId26"/>
    <p:sldId id="312" r:id="rId27"/>
    <p:sldId id="313" r:id="rId28"/>
    <p:sldId id="315" r:id="rId29"/>
    <p:sldId id="314" r:id="rId30"/>
    <p:sldId id="280" r:id="rId31"/>
    <p:sldId id="291" r:id="rId32"/>
    <p:sldId id="316" r:id="rId33"/>
    <p:sldId id="26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044" autoAdjust="0"/>
    <p:restoredTop sz="93190" autoAdjust="0"/>
  </p:normalViewPr>
  <p:slideViewPr>
    <p:cSldViewPr>
      <p:cViewPr>
        <p:scale>
          <a:sx n="75" d="100"/>
          <a:sy n="75" d="100"/>
        </p:scale>
        <p:origin x="-12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A71A7-6670-4CFB-A76E-763BBD2DEE74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A0BF7-B23B-4795-B54A-40BFBB94F8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8090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1A0BF7-B23B-4795-B54A-40BFBB94F821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24.11.2022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14348" y="0"/>
            <a:ext cx="7851648" cy="785818"/>
          </a:xfrm>
        </p:spPr>
        <p:txBody>
          <a:bodyPr>
            <a:normAutofit/>
          </a:bodyPr>
          <a:lstStyle/>
          <a:p>
            <a:pPr algn="ctr"/>
            <a:endParaRPr lang="ru-RU" sz="4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428596" y="1071546"/>
            <a:ext cx="6143668" cy="5286412"/>
          </a:xfrm>
        </p:spPr>
        <p:txBody>
          <a:bodyPr>
            <a:normAutofit/>
          </a:bodyPr>
          <a:lstStyle/>
          <a:p>
            <a:pPr algn="ctr"/>
            <a:endParaRPr lang="ru-RU" sz="1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атя\Desktop\1613649559_49-p-fon-dlya-diplomnoi-raboti-prezentatsiya-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" y="0"/>
            <a:ext cx="914402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14480" y="142852"/>
            <a:ext cx="5857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kumimoji="1" lang="ru-RU" altLang="ru-RU" b="1" i="1" dirty="0" smtClean="0">
                <a:solidFill>
                  <a:srgbClr val="002060"/>
                </a:solidFill>
                <a:latin typeface="Palatino Linotype" pitchFamily="18" charset="0"/>
              </a:rPr>
              <a:t>Министерство образования Республики Мордовия</a:t>
            </a:r>
            <a:endParaRPr kumimoji="1" lang="ru-RU" altLang="ru-RU" b="1" i="1" dirty="0">
              <a:solidFill>
                <a:srgbClr val="002060"/>
              </a:solidFill>
              <a:latin typeface="Palatino Linotyp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1538" y="714356"/>
            <a:ext cx="36433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3200" b="1" i="1" kern="0" dirty="0" err="1" smtClean="0">
                <a:ln>
                  <a:solidFill>
                    <a:srgbClr val="0070C0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3200" b="1" i="1" kern="0" dirty="0" smtClean="0">
              <a:ln>
                <a:solidFill>
                  <a:srgbClr val="0070C0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5" y="1571574"/>
            <a:ext cx="3159308" cy="3786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57158" y="1500174"/>
            <a:ext cx="571504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Тарасовой Екатерины Александровны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«Детский сад №104» комбинированного вида Г.О. Саранск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01.08.1987г.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АНОВПО ЦРФ «Российский университет кооперации»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юрист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 диплома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СБ 6216271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деятельности (по специальности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года</a:t>
            </a:r>
          </a:p>
          <a:p>
            <a:r>
              <a:rPr lang="ru-RU" b="1" dirty="0" smtClean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учреждении: </a:t>
            </a:r>
            <a:r>
              <a:rPr lang="ru-RU" b="1" i="1" dirty="0" smtClean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i="1" dirty="0" smtClean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</a:p>
          <a:p>
            <a:r>
              <a:rPr lang="ru-RU" b="1" dirty="0" smtClean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</a:t>
            </a:r>
            <a:r>
              <a:rPr lang="ru-RU" i="1" dirty="0" smtClean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 лет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-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Autofit/>
          </a:bodyPr>
          <a:lstStyle/>
          <a:p>
            <a:pPr algn="ctr"/>
            <a:endParaRPr lang="ru-RU" sz="3200" b="1" dirty="0"/>
          </a:p>
        </p:txBody>
      </p:sp>
      <p:pic>
        <p:nvPicPr>
          <p:cNvPr id="4098" name="Picture 2" descr="C:\Users\Катя\Downloads\IMG_20220206_150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2786082" cy="371477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 descr="C:\Users\Метод2\Downloads\sertifikat_page-000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000108"/>
            <a:ext cx="2857520" cy="4109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 descr="C:\Users\Катя\Downloads\SCX-4623_20220204_130316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2143116"/>
            <a:ext cx="2972357" cy="420210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Катя\Downloads\SD2UVKIj7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3133192" cy="4429120"/>
          </a:xfrm>
          <a:prstGeom prst="rect">
            <a:avLst/>
          </a:prstGeom>
          <a:noFill/>
        </p:spPr>
      </p:pic>
      <p:pic>
        <p:nvPicPr>
          <p:cNvPr id="5123" name="Picture 3" descr="C:\Users\Катя\Downloads\a6da3cc0a996e8c73437bfc2872306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000108"/>
            <a:ext cx="3143272" cy="4445732"/>
          </a:xfrm>
          <a:prstGeom prst="rect">
            <a:avLst/>
          </a:prstGeom>
          <a:noFill/>
        </p:spPr>
      </p:pic>
      <p:pic>
        <p:nvPicPr>
          <p:cNvPr id="5124" name="Picture 4" descr="C:\Users\Катя\Downloads\IMG_20210808_1755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82" y="2428868"/>
            <a:ext cx="2987618" cy="4429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АТ 2021\атестация\Диплом Кокоре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071966" cy="288204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</p:spPr>
      </p:pic>
      <p:pic>
        <p:nvPicPr>
          <p:cNvPr id="6147" name="Picture 3" descr="C:\Users\Катя\Desktop\атестация\44351197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500438"/>
            <a:ext cx="4071934" cy="288202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</p:spPr>
      </p:pic>
      <p:pic>
        <p:nvPicPr>
          <p:cNvPr id="6148" name="Picture 4" descr="C:\Users\Катя\Downloads\NRsbyb2Sv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428736"/>
            <a:ext cx="4572033" cy="322444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  <a:scene3d>
            <a:camera prst="obliqueBottom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 и методических пособий.</a:t>
            </a:r>
            <a:endParaRPr lang="ru-RU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3584094" cy="5072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071546"/>
            <a:ext cx="2425849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357562"/>
            <a:ext cx="233719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Autofit/>
          </a:bodyPr>
          <a:lstStyle/>
          <a:p>
            <a:pPr algn="ctr"/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4030051" cy="5703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14290"/>
            <a:ext cx="2574503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500438"/>
            <a:ext cx="2372564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Выступление на заседаниях методических советов, научно-практических конференциях, педагогических чтениях, секциях, форумах, радиопередач ( </a:t>
            </a:r>
            <a:r>
              <a:rPr 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ru-RU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dirty="0"/>
          </a:p>
        </p:txBody>
      </p:sp>
      <p:pic>
        <p:nvPicPr>
          <p:cNvPr id="1026" name="Picture 2" descr="C:\Users\Катя\Downloads\ilovepdf_pages-to-jpg (2)\Семинары (1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285860"/>
            <a:ext cx="3937011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ctr"/>
            <a:endParaRPr lang="ru-RU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dirty="0"/>
          </a:p>
        </p:txBody>
      </p:sp>
      <p:pic>
        <p:nvPicPr>
          <p:cNvPr id="8" name="Picture 3" descr="C:\Users\Катя\Downloads\ilovepdf_pages-to-jpg (1)\Programma_seminara (2) (1)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580" y="372857"/>
            <a:ext cx="4434262" cy="6270853"/>
          </a:xfrm>
          <a:prstGeom prst="rect">
            <a:avLst/>
          </a:prstGeom>
          <a:noFill/>
        </p:spPr>
      </p:pic>
      <p:pic>
        <p:nvPicPr>
          <p:cNvPr id="4098" name="Picture 2" descr="C:\Users\Катя\Downloads\тарасова усски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4286280" cy="5453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pPr algn="ctr"/>
            <a:endParaRPr lang="ru-RU" sz="24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endParaRPr lang="ru-RU" dirty="0"/>
          </a:p>
        </p:txBody>
      </p:sp>
      <p:pic>
        <p:nvPicPr>
          <p:cNvPr id="3074" name="Picture 2" descr="C:\Users\Катя\Downloads\справка с евсевьева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90866" y="627858"/>
            <a:ext cx="4210290" cy="5872951"/>
          </a:xfrm>
          <a:prstGeom prst="rect">
            <a:avLst/>
          </a:prstGeom>
          <a:noFill/>
        </p:spPr>
      </p:pic>
      <p:pic>
        <p:nvPicPr>
          <p:cNvPr id="3075" name="Picture 3" descr="C:\Users\Катя\Downloads\тарасова справ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4286248" cy="5978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7. Проведение открытых занятий, </a:t>
            </a:r>
            <a:br>
              <a:rPr lang="ru-RU" alt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r>
              <a:rPr lang="ru-RU" alt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мастер-классов, мероприятий</a:t>
            </a:r>
            <a:br>
              <a:rPr lang="ru-RU" altLang="ru-RU" sz="2800" b="1" i="1" kern="0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</a:br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Катя\Downloads\ilovepdf_pages-to-jpg (2)\Семинары (1)_page-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857232"/>
            <a:ext cx="4239858" cy="6000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214446"/>
          </a:xfrm>
        </p:spPr>
        <p:txBody>
          <a:bodyPr>
            <a:noAutofit/>
          </a:bodyPr>
          <a:lstStyle/>
          <a:p>
            <a:pPr algn="ctr"/>
            <a:endParaRPr lang="ru-RU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атя\Downloads\ilovepdf_pages-to-jpg (2)\Семинары (1)_page-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261840"/>
            <a:ext cx="4357686" cy="6167532"/>
          </a:xfrm>
          <a:prstGeom prst="rect">
            <a:avLst/>
          </a:prstGeom>
          <a:noFill/>
        </p:spPr>
      </p:pic>
      <p:pic>
        <p:nvPicPr>
          <p:cNvPr id="5122" name="Picture 2" descr="C:\Users\Катя\Downloads\тарасова националь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00132"/>
            <a:ext cx="4501156" cy="6297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928670"/>
            <a:ext cx="8229600" cy="1214446"/>
          </a:xfrm>
        </p:spPr>
        <p:txBody>
          <a:bodyPr>
            <a:noAutofit/>
          </a:bodyPr>
          <a:lstStyle/>
          <a:p>
            <a:pPr algn="ctr"/>
            <a: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Тарасовой Екатерины Александровны</a:t>
            </a:r>
            <a:b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lang="ru-RU" sz="32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5786" y="2928934"/>
            <a:ext cx="7786742" cy="205263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 smtClean="0">
                <a:ln>
                  <a:solidFill>
                    <a:srgbClr val="C00000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https://ds104sar.schoolrm.ru/sveden/employees/11248/186627/</a:t>
            </a:r>
            <a:endParaRPr lang="ru-RU" sz="2800" dirty="0" smtClean="0">
              <a:ln>
                <a:solidFill>
                  <a:srgbClr val="C00000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800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u="sng" dirty="0" smtClean="0">
              <a:solidFill>
                <a:srgbClr val="DAA6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buNone/>
            </a:pP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Катя\Downloads\544c78c15e4e224af354fd6c37d640d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714356"/>
            <a:ext cx="3857652" cy="545295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00174"/>
            <a:ext cx="4857784" cy="3434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42910" y="3143248"/>
            <a:ext cx="3857652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 flipH="1" flipV="1">
            <a:off x="4392611" y="3036091"/>
            <a:ext cx="215108" cy="7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42910" y="2928934"/>
            <a:ext cx="3857652" cy="158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14290"/>
            <a:ext cx="8858312" cy="1143008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chemeClr val="accent1">
                    <a:lumMod val="50000"/>
                  </a:schemeClr>
                </a:solidFill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 descr="C:\Users\Катя\Downloads\Сканировать10001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1500174"/>
            <a:ext cx="3622387" cy="512684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428760"/>
          </a:xfrm>
        </p:spPr>
        <p:txBody>
          <a:bodyPr>
            <a:noAutofit/>
          </a:bodyPr>
          <a:lstStyle/>
          <a:p>
            <a:pPr marL="0" indent="0"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  <a:endParaRPr lang="ru-RU" alt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системы воспитательной работы;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индивидуального подхода;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-снижение простудной заболеваемости воспитанников;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-отлаженная система взаимодействия с родителями ;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-духовно-нравственное воспитание и народные традиции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09899"/>
            <a:ext cx="3714776" cy="525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72206"/>
            <a:ext cx="3732406" cy="528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pPr algn="ctr"/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0965" y="154950"/>
            <a:ext cx="4534176" cy="641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714380"/>
          </a:xfrm>
        </p:spPr>
        <p:txBody>
          <a:bodyPr>
            <a:noAutofit/>
          </a:bodyPr>
          <a:lstStyle/>
          <a:p>
            <a:pPr marL="45720" lvl="0" algn="ctr">
              <a:spcBef>
                <a:spcPct val="20000"/>
              </a:spcBef>
              <a:spcAft>
                <a:spcPts val="300"/>
              </a:spcAft>
            </a:pPr>
            <a:r>
              <a:rPr lang="ru-RU" altLang="ru-RU" sz="2800" b="1" i="1" dirty="0" smtClean="0">
                <a:solidFill>
                  <a:srgbClr val="4E67C8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  <a:endParaRPr lang="ru-RU" altLang="ru-RU" sz="2800" b="1" i="1" dirty="0">
              <a:solidFill>
                <a:srgbClr val="4E67C8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4610112"/>
          </a:xfrm>
        </p:spPr>
        <p:txBody>
          <a:bodyPr>
            <a:normAutofit fontScale="92500"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-систематическое проведение родительских собраний;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круглых столов, консультаций в нетрадиционной форме (педагогическое просвещение родителей);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-проведение экскурсий ,образовательных  путешествий с детьми;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совместных конкурсов, выставок; </a:t>
            </a:r>
          </a:p>
          <a:p>
            <a:r>
              <a:rPr lang="ru-RU" sz="2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родителей на субботниках, благоустройстве участков, создании развивающей среды группы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родителями:</a:t>
            </a:r>
            <a:endParaRPr lang="ru-RU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524" y="745074"/>
            <a:ext cx="4152038" cy="58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436" y="857232"/>
            <a:ext cx="4040279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8"/>
          </a:xfrm>
        </p:spPr>
        <p:txBody>
          <a:bodyPr>
            <a:noAutofit/>
          </a:bodyPr>
          <a:lstStyle/>
          <a:p>
            <a:pPr marL="45720" indent="0" algn="ctr"/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12. Работа с детьми </a:t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из социально-неблагополучных семей </a:t>
            </a:r>
            <a:br>
              <a:rPr lang="ru-RU" altLang="ru-RU" sz="2800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endParaRPr lang="ru-RU" sz="28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Катя\Downloads\сп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1" y="928671"/>
            <a:ext cx="4049598" cy="5726868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конкурсах.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Катя\Downloads\во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8020" y="1071546"/>
            <a:ext cx="4091733" cy="578645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14446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конкурсах на порталах сети Интернет различных уровней</a:t>
            </a:r>
            <a:br>
              <a:rPr lang="ru-RU" sz="2800" i="1" dirty="0" smtClean="0">
                <a:ln w="31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1266" name="Picture 2" descr="E:\АТ 2021\атестация\Блиц-олимпиада-0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69856" y="1071546"/>
            <a:ext cx="3839835" cy="5429288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1267" name="Picture 3" descr="E:\АТ 2021\атестация\Проблемы детей среднего дошк. возрас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7868" y="1248317"/>
            <a:ext cx="3563222" cy="503820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ru-RU" sz="4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Катя\Desktop\1613649559_49-p-fon-dlya-diplomnoi-raboti-prezentatsiya-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23" y="0"/>
            <a:ext cx="9271023" cy="6858000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1546"/>
            <a:ext cx="3488712" cy="496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9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2" y="1500174"/>
            <a:ext cx="5572164" cy="4051237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1472" y="142853"/>
            <a:ext cx="8001056" cy="954107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  <a:endParaRPr lang="ru-RU" alt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3857620" y="3286124"/>
            <a:ext cx="4714908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 flipH="1" flipV="1">
            <a:off x="3678231" y="3107529"/>
            <a:ext cx="357984" cy="7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857620" y="2928934"/>
            <a:ext cx="4714908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5400000">
            <a:off x="8393933" y="3107529"/>
            <a:ext cx="357190" cy="15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754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Катя\Downloads\Тарасова Екатерина Александровна_ (1)_page-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000108"/>
            <a:ext cx="3857651" cy="5452312"/>
          </a:xfrm>
          <a:prstGeom prst="rect">
            <a:avLst/>
          </a:prstGeom>
          <a:noFill/>
        </p:spPr>
      </p:pic>
      <p:pic>
        <p:nvPicPr>
          <p:cNvPr id="12291" name="Picture 3" descr="C:\Users\Катя\Downloads\Гарина Юлия Геннадьевна, Тарасова Екатерина Александров..._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883" y="1000108"/>
            <a:ext cx="3786397" cy="53546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4" name="Picture 2" descr="C:\Users\Катя\Downloads\Тарасовой Екатерине Александровне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327" y="802315"/>
            <a:ext cx="4080066" cy="5769957"/>
          </a:xfrm>
          <a:prstGeom prst="rect">
            <a:avLst/>
          </a:prstGeom>
          <a:noFill/>
        </p:spPr>
      </p:pic>
      <p:pic>
        <p:nvPicPr>
          <p:cNvPr id="13315" name="Picture 3" descr="E:\АТ 2021\IMG_20210806_181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829666"/>
            <a:ext cx="3786214" cy="56108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571504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Катя\Desktop\атестация\144330199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285860"/>
            <a:ext cx="3102878" cy="4389437"/>
          </a:xfrm>
          <a:prstGeom prst="rect">
            <a:avLst/>
          </a:prstGeom>
          <a:noFill/>
        </p:spPr>
      </p:pic>
      <p:pic>
        <p:nvPicPr>
          <p:cNvPr id="14339" name="Picture 3" descr="C:\Users\Катя\Desktop\1443511973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1571612"/>
            <a:ext cx="5119696" cy="362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158162" cy="571504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14. Награды и поощрения.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Катя\Downloads\sertificat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3226" y="971672"/>
            <a:ext cx="3659302" cy="5171972"/>
          </a:xfrm>
          <a:prstGeom prst="rect">
            <a:avLst/>
          </a:prstGeom>
          <a:noFill/>
        </p:spPr>
      </p:pic>
      <p:pic>
        <p:nvPicPr>
          <p:cNvPr id="15364" name="Picture 4" descr="C:\Users\Катя\Downloads\sertificat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000108"/>
            <a:ext cx="3639166" cy="5143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43000"/>
          </a:xfrm>
        </p:spPr>
        <p:txBody>
          <a:bodyPr>
            <a:normAutofit/>
          </a:bodyPr>
          <a:lstStyle/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Катя\Downloads\Сканировать10001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87" y="571480"/>
            <a:ext cx="4239876" cy="6000792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2051" name="Picture 3" descr="C:\Users\Катя\Downloads\ми_page-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313714" cy="6101818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642918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2800" b="1" i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Катя\Downloads\1 статьи_page-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9231" y="800196"/>
            <a:ext cx="4280157" cy="605780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Катя\Downloads\1378f68dbd67dcbdc9629df4726391b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3800"/>
            <a:ext cx="4786346" cy="338284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2" name="Picture 4" descr="F:\Фото\сад\d949ae656ff5b5f0698736a607952a5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093836"/>
            <a:ext cx="4844064" cy="342364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\сад\c8c7307c22d3f886f8c4401a0c6aba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8343" y="1214422"/>
            <a:ext cx="4988467" cy="352570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3074" name="Picture 2" descr="C:\Users\Катя\Desktop\svidetelstvo_page-000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000108"/>
            <a:ext cx="3534265" cy="499544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305800" cy="1143000"/>
          </a:xfrm>
        </p:spPr>
        <p:txBody>
          <a:bodyPr>
            <a:norm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Picture 2" descr="F:\Фото\сад\IMG_20210909_1442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1436" y="2714620"/>
            <a:ext cx="2729489" cy="395375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099" name="Picture 3" descr="F:\Фото\сад\IMG_20210909_144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642918"/>
            <a:ext cx="5929354" cy="4319423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4100" name="Picture 4" descr="F:\Фото\сад\Тарасова (1)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613248"/>
            <a:ext cx="3000396" cy="42465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000108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 конкурсах, выставках, турнирах, соревнованиях, акциях, фестивалях</a:t>
            </a:r>
            <a:r>
              <a:rPr lang="ru-RU" sz="28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Катя\Downloads\до_page-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094857"/>
            <a:ext cx="4071966" cy="5763144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4018</TotalTime>
  <Words>362</Words>
  <Application>Microsoft Office PowerPoint</Application>
  <PresentationFormat>Экран (4:3)</PresentationFormat>
  <Paragraphs>61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Поток</vt:lpstr>
      <vt:lpstr>Слайд 1</vt:lpstr>
      <vt:lpstr>Педагогический опыт воспитателя  Тарасовой Екатерины Александровны представлен на сайтах:</vt:lpstr>
      <vt:lpstr>Слайд 3</vt:lpstr>
      <vt:lpstr>Слайд 4</vt:lpstr>
      <vt:lpstr>3. Наличие публикаций</vt:lpstr>
      <vt:lpstr>Слайд 6</vt:lpstr>
      <vt:lpstr>Слайд 7</vt:lpstr>
      <vt:lpstr>Слайд 8</vt:lpstr>
      <vt:lpstr>4. Результаты участия воспитанников в: конкурсах, выставках, турнирах, соревнованиях, акциях, фестивалях.</vt:lpstr>
      <vt:lpstr>Слайд 10</vt:lpstr>
      <vt:lpstr>Слайд 11</vt:lpstr>
      <vt:lpstr>Слайд 12</vt:lpstr>
      <vt:lpstr>5. Наличие авторских программ и методических пособий.</vt:lpstr>
      <vt:lpstr>Слайд 14</vt:lpstr>
      <vt:lpstr>6. Выступление на заседаниях методических советов, научно-практических конференциях, педагогических чтениях, секциях, форумах, радиопередач ( очно )</vt:lpstr>
      <vt:lpstr>Слайд 16</vt:lpstr>
      <vt:lpstr>Слайд 17</vt:lpstr>
      <vt:lpstr>7. Проведение открытых занятий,  мастер-классов, мероприятий </vt:lpstr>
      <vt:lpstr>Слайд 19</vt:lpstr>
      <vt:lpstr>8. Экспертная деятельность</vt:lpstr>
      <vt:lpstr>9. Общественно-педагогическая активность педагога: участие в комиссиях, педагогических сообществах, в жюри конкурсов</vt:lpstr>
      <vt:lpstr>10. Позитивные результаты работы с воспитанниками:</vt:lpstr>
      <vt:lpstr>10. Позитивные результаты работы с воспитанниками:</vt:lpstr>
      <vt:lpstr>Слайд 24</vt:lpstr>
      <vt:lpstr>11. Качество взаимодействия с родителями:</vt:lpstr>
      <vt:lpstr>11. Качество взаимодействия с родителями:</vt:lpstr>
      <vt:lpstr>12. Работа с детьми  из социально-неблагополучных семей  </vt:lpstr>
      <vt:lpstr>13. Участие педагога в профессиональных конкурсах.</vt:lpstr>
      <vt:lpstr>Победы и призовые места в конкурсах на порталах сети Интернет различных уровней </vt:lpstr>
      <vt:lpstr>Участие педагога в профессиональных конкурсах</vt:lpstr>
      <vt:lpstr>Слайд 31</vt:lpstr>
      <vt:lpstr>14. Награды и поощрения.</vt:lpstr>
      <vt:lpstr>14. Награды и поощрения.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Павел</dc:creator>
  <cp:lastModifiedBy>Катя</cp:lastModifiedBy>
  <cp:revision>352</cp:revision>
  <dcterms:created xsi:type="dcterms:W3CDTF">2016-12-03T12:48:22Z</dcterms:created>
  <dcterms:modified xsi:type="dcterms:W3CDTF">2022-11-24T07:57:06Z</dcterms:modified>
</cp:coreProperties>
</file>