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7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9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0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2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9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0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4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9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6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7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E6B5-FB82-4D3E-82C3-3D93BE89ACE7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0DD0-25AB-487B-B354-C8933961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6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69477"/>
            <a:ext cx="9144000" cy="154048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Запеканка творожная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молоком сгущенным, 150/20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3006" y="4501661"/>
            <a:ext cx="8765009" cy="164441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Старший повар школьной столовой МОУ «</a:t>
            </a:r>
            <a:r>
              <a:rPr lang="ru-RU" dirty="0" err="1" smtClean="0"/>
              <a:t>Лямбирская</a:t>
            </a:r>
            <a:r>
              <a:rPr lang="ru-RU" dirty="0" smtClean="0"/>
              <a:t> СОШ №2»</a:t>
            </a:r>
          </a:p>
          <a:p>
            <a:r>
              <a:rPr lang="ru-RU" dirty="0" err="1" smtClean="0"/>
              <a:t>Исякаева</a:t>
            </a:r>
            <a:r>
              <a:rPr lang="ru-RU" dirty="0" smtClean="0"/>
              <a:t> Н.К.</a:t>
            </a:r>
          </a:p>
          <a:p>
            <a:r>
              <a:rPr lang="ru-RU" dirty="0" smtClean="0"/>
              <a:t>Октябрь 2021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4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881743"/>
            <a:ext cx="5947955" cy="446096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609806" y="881743"/>
            <a:ext cx="4837779" cy="446096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Для приготовления 10 порций запеканки творожной необходимо: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Манная крупа – 120 грамм.</a:t>
            </a:r>
            <a:br>
              <a:rPr lang="ru-RU" sz="2800" dirty="0" smtClean="0"/>
            </a:br>
            <a:r>
              <a:rPr lang="ru-RU" sz="2800" dirty="0" smtClean="0"/>
              <a:t>2. Вода – 500 грамм.</a:t>
            </a:r>
            <a:br>
              <a:rPr lang="ru-RU" sz="2800" dirty="0" smtClean="0"/>
            </a:br>
            <a:r>
              <a:rPr lang="ru-RU" sz="2800" dirty="0" smtClean="0"/>
              <a:t>3. Творог – 960 грамм.</a:t>
            </a:r>
            <a:br>
              <a:rPr lang="ru-RU" sz="2800" dirty="0" smtClean="0"/>
            </a:br>
            <a:r>
              <a:rPr lang="ru-RU" sz="2800" dirty="0" smtClean="0"/>
              <a:t>4. Яйцо куриное – 120 грамм.</a:t>
            </a:r>
            <a:br>
              <a:rPr lang="ru-RU" sz="2800" dirty="0" smtClean="0"/>
            </a:br>
            <a:r>
              <a:rPr lang="ru-RU" sz="2800" dirty="0" smtClean="0"/>
              <a:t>5. Сахар  - 110 грамм.</a:t>
            </a:r>
            <a:br>
              <a:rPr lang="ru-RU" sz="2800" dirty="0" smtClean="0"/>
            </a:br>
            <a:r>
              <a:rPr lang="ru-RU" sz="2800" dirty="0" smtClean="0"/>
              <a:t>6. Масло сливочное – 50 грамм.</a:t>
            </a:r>
            <a:br>
              <a:rPr lang="ru-RU" sz="2800" dirty="0" smtClean="0"/>
            </a:br>
            <a:r>
              <a:rPr lang="ru-RU" sz="2800" dirty="0" smtClean="0"/>
              <a:t>7. Соль – 10 грамм.</a:t>
            </a:r>
            <a:br>
              <a:rPr lang="ru-RU" sz="2800" dirty="0" smtClean="0"/>
            </a:br>
            <a:r>
              <a:rPr lang="ru-RU" sz="2800" dirty="0" smtClean="0"/>
              <a:t>8. Растительное масло  - 20 грамм.</a:t>
            </a:r>
            <a:br>
              <a:rPr lang="ru-RU" sz="2800" dirty="0" smtClean="0"/>
            </a:br>
            <a:r>
              <a:rPr lang="ru-RU" sz="2800" dirty="0" smtClean="0"/>
              <a:t>9. Сметана – 50 грамм.</a:t>
            </a:r>
            <a:br>
              <a:rPr lang="ru-RU" sz="2800" dirty="0" smtClean="0"/>
            </a:br>
            <a:r>
              <a:rPr lang="ru-RU" sz="2800" dirty="0" smtClean="0"/>
              <a:t>10. Сухари  - 40 грам.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43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10100" y="833963"/>
            <a:ext cx="5431972" cy="116839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В творог наливаем воду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2" y="220130"/>
            <a:ext cx="2212978" cy="2103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1" y="2468031"/>
            <a:ext cx="2212979" cy="2103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2" y="4754030"/>
            <a:ext cx="2212978" cy="210397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10100" y="2935817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Добавляем яйцо куриное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10100" y="4866217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Добавляем сахар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7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10100" y="465663"/>
            <a:ext cx="5431972" cy="116839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Добавляем крупу манную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10100" y="2935817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10100" y="4866217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68" y="203200"/>
            <a:ext cx="1938332" cy="2061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5" y="2434166"/>
            <a:ext cx="1970177" cy="209549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10100" y="2935815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Добавляем масло сливочное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68" y="4643975"/>
            <a:ext cx="1954254" cy="2078562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99000" y="5137156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Добавляем соль и тщательно перемешиваем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13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10100" y="465663"/>
            <a:ext cx="5431972" cy="1168399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 smtClean="0"/>
              <a:t>Гастроемкость</a:t>
            </a:r>
            <a:r>
              <a:rPr lang="ru-RU" sz="2800" dirty="0" smtClean="0"/>
              <a:t> смазываем растительным маслом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10100" y="2935817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10100" y="4866217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10100" y="2626791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/>
              <a:t>и</a:t>
            </a:r>
            <a:r>
              <a:rPr lang="ru-RU" sz="2800" dirty="0" smtClean="0"/>
              <a:t> посыпаем сухарями</a:t>
            </a:r>
            <a:endParaRPr lang="ru-RU" sz="2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37100" y="4707473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Поверхность смазываем сметаной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76" y="153007"/>
            <a:ext cx="1476379" cy="2273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76" y="2626791"/>
            <a:ext cx="1479550" cy="1972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7" y="4707474"/>
            <a:ext cx="1493837" cy="19917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76" y="4707473"/>
            <a:ext cx="1493837" cy="19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10100" y="696391"/>
            <a:ext cx="5431972" cy="1168399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Запекание производится в </a:t>
            </a:r>
            <a:r>
              <a:rPr lang="ru-RU" sz="2800" dirty="0" err="1" smtClean="0"/>
              <a:t>пароконвектомате</a:t>
            </a:r>
            <a:r>
              <a:rPr lang="ru-RU" sz="2800" dirty="0" smtClean="0"/>
              <a:t> </a:t>
            </a:r>
            <a:r>
              <a:rPr lang="en-US" sz="2800" dirty="0" err="1" smtClean="0"/>
              <a:t>Piron</a:t>
            </a:r>
            <a:r>
              <a:rPr lang="en-US" sz="2800" dirty="0" smtClean="0"/>
              <a:t> (</a:t>
            </a:r>
            <a:r>
              <a:rPr lang="ru-RU" sz="2800" dirty="0" smtClean="0"/>
              <a:t>режим конвекция) при температуре 220-230 градусов Цельсия 30-40 минут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45200" y="3034247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67448" y="3031079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Поливается сгущенным молоком</a:t>
            </a:r>
            <a:endParaRPr lang="ru-RU" sz="2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37100" y="4707473"/>
            <a:ext cx="5431972" cy="1168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07429"/>
            <a:ext cx="1619250" cy="215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07429"/>
            <a:ext cx="1619250" cy="2159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626791"/>
            <a:ext cx="1619250" cy="2159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9" y="2626791"/>
            <a:ext cx="1619251" cy="2159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49" y="2626791"/>
            <a:ext cx="1619250" cy="21590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484314" y="5547792"/>
            <a:ext cx="6893170" cy="9426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Приятного аппетита!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79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Запеканка творожная  с молоком сгущенным, 150/20</vt:lpstr>
      <vt:lpstr>Для приготовления 10 порций запеканки творожной необходимо: 1. Манная крупа – 120 грамм. 2. Вода – 500 грамм. 3. Творог – 960 грамм. 4. Яйцо куриное – 120 грамм. 5. Сахар  - 110 грамм. 6. Масло сливочное – 50 грамм. 7. Соль – 10 грамм. 8. Растительное масло  - 20 грамм. 9. Сметана – 50 грамм. 10. Сухари  - 40 грам.</vt:lpstr>
      <vt:lpstr>В творог наливаем воду</vt:lpstr>
      <vt:lpstr>Добавляем крупу манную</vt:lpstr>
      <vt:lpstr>Гастроемкость смазываем растительным маслом</vt:lpstr>
      <vt:lpstr>Запекание производится в пароконвектомате Piron (режим конвекция) при температуре 220-230 градусов Цельсия 30-40 минут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Запеканка творожная с молоком сгущенным, 150/20</dc:title>
  <dc:creator>user</dc:creator>
  <cp:lastModifiedBy>user</cp:lastModifiedBy>
  <cp:revision>5</cp:revision>
  <dcterms:created xsi:type="dcterms:W3CDTF">2021-10-21T10:17:31Z</dcterms:created>
  <dcterms:modified xsi:type="dcterms:W3CDTF">2021-10-21T10:54:16Z</dcterms:modified>
</cp:coreProperties>
</file>