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1" r:id="rId10"/>
    <p:sldId id="267" r:id="rId11"/>
    <p:sldId id="268" r:id="rId12"/>
    <p:sldId id="269" r:id="rId13"/>
    <p:sldId id="262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pic>
        <p:nvPicPr>
          <p:cNvPr id="7169" name="Рисунок 21" descr="https://avatars.mds.yandex.net/get-pdb/932587/4abdbd23-6fc1-42c9-9dfc-10bba2074c4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5197475" cy="4800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91880" y="1988840"/>
            <a:ext cx="311585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гостях у сказки»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5715016"/>
            <a:ext cx="3609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Котельникова Е.Г.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  подразделение   «Детский сад  №7  комбинированного  вида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 «Детский сад   «Радуга»   комбинированного  вида»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Рузаевского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муниципального  района.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pic>
        <p:nvPicPr>
          <p:cNvPr id="24578" name="Picture 2" descr="C:\Users\Admin\Pictures\учеба\20171215_091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7072330" cy="3978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4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1571612"/>
            <a:ext cx="4919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 книг самоделок  с  детьми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Admin\Pictures\учеба\IMG_3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85992"/>
            <a:ext cx="550072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467" cy="6858000"/>
          </a:xfrm>
          <a:prstGeom prst="rect">
            <a:avLst/>
          </a:prstGeom>
        </p:spPr>
      </p:pic>
      <p:pic>
        <p:nvPicPr>
          <p:cNvPr id="26626" name="Picture 2" descr="C:\Users\Admin\Pictures\учеба\IMG_3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5643602" cy="391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643050"/>
            <a:ext cx="559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Драматизация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 «Теремок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https://mishka-knizhka.ru/wp-content/uploads/2017/11/main_450181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3248"/>
            <a:ext cx="2771800" cy="3444952"/>
          </a:xfrm>
          <a:prstGeom prst="rect">
            <a:avLst/>
          </a:prstGeom>
          <a:noFill/>
        </p:spPr>
      </p:pic>
      <p:pic>
        <p:nvPicPr>
          <p:cNvPr id="2049" name="Picture 1" descr="C:\Users\Admin\Pictures\учеба\IMG-20200117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643182"/>
            <a:ext cx="5564194" cy="342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pic>
        <p:nvPicPr>
          <p:cNvPr id="27650" name="Picture 2" descr="C:\Users\Admin\Pictures\учеба\IMG-20200117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3116"/>
            <a:ext cx="6350012" cy="357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pic>
        <p:nvPicPr>
          <p:cNvPr id="28674" name="Picture 2" descr="C:\Users\Admin\Pictures\учеба\IMG-20200117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760" y="2214554"/>
            <a:ext cx="636091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55576" y="1547256"/>
            <a:ext cx="813690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систематическое привлечение сказки в педагогический процесс может быть важнейшим источником и резервом успешного речевого и эмоционального развития детей раннего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s://i.pinimg.com/736x/2a/c0/ee/2ac0ee46ab26bf178a0ef77433a5c32f--russian-style-humour.jpg"/>
          <p:cNvPicPr>
            <a:picLocks noChangeAspect="1" noChangeArrowheads="1"/>
          </p:cNvPicPr>
          <p:nvPr/>
        </p:nvPicPr>
        <p:blipFill>
          <a:blip r:embed="rId3" cstate="print"/>
          <a:srcRect t="3907" b="3563"/>
          <a:stretch>
            <a:fillRect/>
          </a:stretch>
        </p:blipFill>
        <p:spPr bwMode="auto">
          <a:xfrm>
            <a:off x="2483768" y="3140968"/>
            <a:ext cx="3600400" cy="350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916832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интереса детей к русским народным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познакомить и закрепить знания детей о русских народных сказках;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привлечь детей к совместной театрализованной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 у  детей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внимание, воображение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мышление;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62880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Сказка - прекрасное творение искусства. Сказка есть в каждом доме, и пользуется огромной любовью у детей. Из сказок дети черпают множество познаний. С раннего детства мир сказок знаком ребенку, персонажи сказок раскрывают перед ним мотивы своих поступков и черты характера. Язык народных сказок не сложен, выразителен, понятен и доступен детям, богат необходимыми образными выражениями. . Благодаря сказкам у детей вырабатывается способность сопереживать, сострадать и радоваться за другого, это единственный способ узнать боль, радость, счастье и страдание другого человека. И именно сказки воспитывают в ребенке человечность – дивную способность сочувствовать чужим несчастьям. Сказки учат различать добро и зло, позволяет вовлечь ребенка в активную речевую работу.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4546" y="857232"/>
            <a:ext cx="4510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Драматизация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 «Репка» </a:t>
            </a:r>
          </a:p>
        </p:txBody>
      </p:sp>
      <p:pic>
        <p:nvPicPr>
          <p:cNvPr id="5121" name="Picture 1" descr="C:\Users\Admin\Pictures\учеба\IMG-20190314-WA0006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357554" cy="4786346"/>
          </a:xfrm>
          <a:prstGeom prst="rect">
            <a:avLst/>
          </a:prstGeom>
          <a:noFill/>
        </p:spPr>
      </p:pic>
      <p:pic>
        <p:nvPicPr>
          <p:cNvPr id="5122" name="Picture 2" descr="C:\Users\Admin\Pictures\учеба\IMG-20190314-WA0004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714749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pic>
        <p:nvPicPr>
          <p:cNvPr id="21506" name="Picture 2" descr="C:\Users\Admin\Pictures\учеба\IMG-20190314-WA000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143272" cy="4572008"/>
          </a:xfrm>
          <a:prstGeom prst="rect">
            <a:avLst/>
          </a:prstGeom>
          <a:noFill/>
        </p:spPr>
      </p:pic>
      <p:pic>
        <p:nvPicPr>
          <p:cNvPr id="21507" name="Picture 3" descr="C:\Users\Admin\Pictures\учеба\IMG-20190314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143116"/>
            <a:ext cx="4444999" cy="342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pic>
        <p:nvPicPr>
          <p:cNvPr id="22530" name="Picture 2" descr="C:\Users\Admin\Pictures\учеба\IMG-20190314-WA000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7000892" cy="393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157161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 настольного театра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«Три  поросенка»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Admin\Pictures\учеба\OflbNEx-IT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6350012" cy="357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pic>
        <p:nvPicPr>
          <p:cNvPr id="23554" name="Picture 2" descr="C:\Users\Admin\Pictures\учеба\4J7aqpi_z7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7286644" cy="409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0017-a783afde0a9130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8992" y="1643050"/>
            <a:ext cx="33005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Драматизация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Колобок»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3" name="Picture 1" descr="C:\Users\Admin\Pictures\учеба\20171215_09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2571768" cy="4286256"/>
          </a:xfrm>
          <a:prstGeom prst="rect">
            <a:avLst/>
          </a:prstGeom>
          <a:noFill/>
        </p:spPr>
      </p:pic>
      <p:pic>
        <p:nvPicPr>
          <p:cNvPr id="3074" name="Picture 2" descr="C:\Users\Admin\Pictures\учеба\20171215_091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857496"/>
            <a:ext cx="5143504" cy="2893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</cp:revision>
  <dcterms:created xsi:type="dcterms:W3CDTF">2019-04-04T04:25:20Z</dcterms:created>
  <dcterms:modified xsi:type="dcterms:W3CDTF">2020-04-12T14:06:48Z</dcterms:modified>
</cp:coreProperties>
</file>