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FFFFFF"/>
    <a:srgbClr val="F5800B"/>
    <a:srgbClr val="006600"/>
    <a:srgbClr val="00E668"/>
    <a:srgbClr val="003DB8"/>
    <a:srgbClr val="335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DCE1-9F21-4547-BB70-01CEE3D6047B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6970CC-1F47-4733-9C9A-D1292BE2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BAC1-C02E-4A87-98EA-F681DF4A1FCD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04F1-2C95-4B2D-BFA9-7C66369D3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649B-326B-4562-9D64-D30CBD9F51E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D870-3B94-4017-B584-9CD920EA6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6847-9D9C-48D3-9DB1-FA3065E2100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602D-71B1-4690-8958-2C7CEF7DB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0F18-BF5D-4652-9D78-1DE2F5553C06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129B-BEC8-45A1-A801-BB26C95E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823F-09A6-44A1-96DE-DBBE609C1F8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77A0-55CF-44AC-8BA1-BD68EEDE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4697-5AA8-4093-94B0-B41603A9C57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7488-CD76-4479-8D88-FDBE533F1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031F-04A0-4306-89B4-972ED36C41E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7F86-2CAD-4147-B8C3-6CC262610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9230-D430-4E46-AECB-4FBAC3FC0761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E2D9-3DAD-4785-A752-048AC2B1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6B61-98EE-4E3B-9E75-BAAC51F3529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98CD-E662-49A3-BB88-FEB1057F5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7834-6DA6-4EE6-917A-FAF2416FADFB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5A41-605A-44ED-A5D9-73D85E85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D9231-3D1F-468D-A98A-BA2799803FD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A0799D1-A9FE-4757-A4BF-49E227D48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</a:t>
            </a:r>
          </a:p>
          <a:p>
            <a:r>
              <a:rPr lang="ru-RU" dirty="0"/>
              <a:t>Рисуем копии работ художников.</a:t>
            </a:r>
          </a:p>
          <a:p>
            <a:r>
              <a:rPr lang="ru-RU" dirty="0"/>
              <a:t>Русский пейзаж.  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История искусств</a:t>
            </a:r>
            <a:br>
              <a:rPr lang="ru-RU" dirty="0"/>
            </a:br>
            <a:r>
              <a:rPr lang="ru-RU" dirty="0"/>
              <a:t>4 класс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000" dirty="0">
                <a:solidFill>
                  <a:schemeClr val="tx1"/>
                </a:solidFill>
              </a:rPr>
              <a:t>Алексей Кондратьевич Саврасов «Грачи  прилетели».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BC615E-F64A-4EEA-96BB-45A6872589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980728"/>
            <a:ext cx="3762634" cy="53285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 Саврасов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345170-B69D-434D-ABDB-C2AA8A10A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151612" cy="5061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B129AB-1D32-46F7-BB7A-3A551A049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6961"/>
            <a:ext cx="3630669" cy="4990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400" dirty="0">
                <a:solidFill>
                  <a:schemeClr val="tx1"/>
                </a:solidFill>
              </a:rPr>
              <a:t>Иван Константинович Айвазовский. «Девятый вал».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4C3D7-9E6C-46CF-93B9-9FCFA034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98" y="848453"/>
            <a:ext cx="5700404" cy="5487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>
                <a:solidFill>
                  <a:schemeClr val="tx1"/>
                </a:solidFill>
              </a:rPr>
              <a:t>И. Айвазовский.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B092E54-548D-4E7E-B3A9-D956FF7EC17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960439" cy="424847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70B4FC-E8BF-4401-9208-1EC88797E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29" y="1916832"/>
            <a:ext cx="4307867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76FA6-51CF-4816-A08C-0D47B0CE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И. Айвазовский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7ACF19-4769-4201-B148-C4EE247B9B4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747296" cy="27335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956AD5-AEBB-4014-A56D-3DA9C86D5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19" y="2494182"/>
            <a:ext cx="4211959" cy="28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0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37502-6532-4AEA-9FF7-FB394281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Сильвестр Феодосиевич Щедрин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662B8B-66A8-469B-9CEA-8724ABF7F01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79" y="1772816"/>
            <a:ext cx="6332442" cy="4353555"/>
          </a:xfrm>
        </p:spPr>
      </p:pic>
    </p:spTree>
    <p:extLst>
      <p:ext uri="{BB962C8B-B14F-4D97-AF65-F5344CB8AC3E}">
        <p14:creationId xmlns:p14="http://schemas.microsoft.com/office/powerpoint/2010/main" val="131990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037C7-C06F-4209-9BE0-179F0DB1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С.Ф. </a:t>
            </a:r>
            <a:r>
              <a:rPr lang="ru-RU"/>
              <a:t>Щедрин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8B6A8E-4C5F-493B-9C50-B1BCDA3E14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0854"/>
            <a:ext cx="3888432" cy="291162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FC376-A13B-46D3-AF3D-FB3A340DA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9012"/>
            <a:ext cx="4254482" cy="28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301</TotalTime>
  <Words>47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История искусств 4 класс</vt:lpstr>
      <vt:lpstr>Алексей Кондратьевич Саврасов «Грачи  прилетели».</vt:lpstr>
      <vt:lpstr>А. Саврасов</vt:lpstr>
      <vt:lpstr>Иван Константинович Айвазовский. «Девятый вал».</vt:lpstr>
      <vt:lpstr>И. Айвазовский.</vt:lpstr>
      <vt:lpstr>И. Айвазовский</vt:lpstr>
      <vt:lpstr>Сильвестр Феодосиевич Щедрин</vt:lpstr>
      <vt:lpstr>С.Ф. Щедрин</vt:lpstr>
    </vt:vector>
  </TitlesOfParts>
  <Company>BEST_XP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</dc:creator>
  <cp:lastModifiedBy>Пользователь</cp:lastModifiedBy>
  <cp:revision>47</cp:revision>
  <dcterms:created xsi:type="dcterms:W3CDTF">2009-10-02T05:35:29Z</dcterms:created>
  <dcterms:modified xsi:type="dcterms:W3CDTF">2024-03-26T07:45:53Z</dcterms:modified>
</cp:coreProperties>
</file>