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3" r:id="rId3"/>
    <p:sldId id="315" r:id="rId4"/>
    <p:sldId id="319" r:id="rId5"/>
    <p:sldId id="285" r:id="rId6"/>
    <p:sldId id="257" r:id="rId7"/>
    <p:sldId id="259" r:id="rId8"/>
    <p:sldId id="275" r:id="rId9"/>
    <p:sldId id="305" r:id="rId10"/>
    <p:sldId id="295" r:id="rId11"/>
    <p:sldId id="296" r:id="rId12"/>
    <p:sldId id="261" r:id="rId13"/>
    <p:sldId id="299" r:id="rId14"/>
    <p:sldId id="269" r:id="rId15"/>
    <p:sldId id="272" r:id="rId16"/>
    <p:sldId id="307" r:id="rId17"/>
    <p:sldId id="274" r:id="rId18"/>
    <p:sldId id="281" r:id="rId19"/>
    <p:sldId id="291" r:id="rId20"/>
    <p:sldId id="318" r:id="rId21"/>
    <p:sldId id="316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33CC"/>
    <a:srgbClr val="66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7" autoAdjust="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0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3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2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6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2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52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93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FDCAA-E142-49CB-AD20-991FFAE6579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F33B-EBA8-42B8-9DBF-1DD1832D9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47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46085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«Мой детский сад, </a:t>
            </a:r>
            <a:b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мой район, </a:t>
            </a:r>
            <a:b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моя Республика, </a:t>
            </a:r>
            <a:b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моя профессиональная деятельность</a:t>
            </a:r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9138696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0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692" r="5502"/>
          <a:stretch/>
        </p:blipFill>
        <p:spPr>
          <a:xfrm>
            <a:off x="4788024" y="44623"/>
            <a:ext cx="4321770" cy="3097581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" y="3789040"/>
            <a:ext cx="2164268" cy="2194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858" y="3147818"/>
            <a:ext cx="6833142" cy="3710182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7975" b="27093"/>
          <a:stretch/>
        </p:blipFill>
        <p:spPr>
          <a:xfrm>
            <a:off x="107503" y="0"/>
            <a:ext cx="4043849" cy="3501008"/>
          </a:xfrm>
          <a:prstGeom prst="ellipse">
            <a:avLst/>
          </a:prstGeom>
          <a:ln w="952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89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753" b="16879"/>
          <a:stretch/>
        </p:blipFill>
        <p:spPr>
          <a:xfrm>
            <a:off x="0" y="23284"/>
            <a:ext cx="4665268" cy="4485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87172"/>
            <a:ext cx="4655885" cy="4328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754" y="176185"/>
            <a:ext cx="2164268" cy="2194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566093"/>
            <a:ext cx="216426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44693" b="10517"/>
          <a:stretch/>
        </p:blipFill>
        <p:spPr>
          <a:xfrm rot="5400000">
            <a:off x="-890161" y="3431491"/>
            <a:ext cx="4582253" cy="18668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38188" r="11068" b="20000"/>
          <a:stretch/>
        </p:blipFill>
        <p:spPr>
          <a:xfrm rot="5400000">
            <a:off x="5482032" y="3329834"/>
            <a:ext cx="4478082" cy="196598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28738" r="3786" b="1359"/>
          <a:stretch/>
        </p:blipFill>
        <p:spPr>
          <a:xfrm rot="5400000">
            <a:off x="2171887" y="2977831"/>
            <a:ext cx="4625221" cy="270531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1270"/>
            <a:ext cx="5572227" cy="19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39" y="0"/>
            <a:ext cx="6856161" cy="68561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2" y="0"/>
            <a:ext cx="2225233" cy="1798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" y="2463582"/>
            <a:ext cx="2225233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1" y="4941168"/>
            <a:ext cx="222523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4"/>
          <a:stretch/>
        </p:blipFill>
        <p:spPr>
          <a:xfrm rot="5400000">
            <a:off x="-649747" y="2684340"/>
            <a:ext cx="4747847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5560"/>
          <a:stretch/>
        </p:blipFill>
        <p:spPr>
          <a:xfrm rot="5400000">
            <a:off x="5078397" y="2670574"/>
            <a:ext cx="4675837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404664"/>
            <a:ext cx="4615072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629" y="2996952"/>
            <a:ext cx="222523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7249" r="15243"/>
          <a:stretch/>
        </p:blipFill>
        <p:spPr>
          <a:xfrm>
            <a:off x="107504" y="116632"/>
            <a:ext cx="4320479" cy="352839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r="11553"/>
          <a:stretch/>
        </p:blipFill>
        <p:spPr>
          <a:xfrm>
            <a:off x="4499992" y="116632"/>
            <a:ext cx="4536504" cy="352839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r="9992"/>
          <a:stretch/>
        </p:blipFill>
        <p:spPr>
          <a:xfrm rot="5400000">
            <a:off x="2735795" y="3392997"/>
            <a:ext cx="3096343" cy="374441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22256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77071"/>
            <a:ext cx="22256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0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12" t="8737"/>
          <a:stretch/>
        </p:blipFill>
        <p:spPr>
          <a:xfrm>
            <a:off x="0" y="0"/>
            <a:ext cx="4722207" cy="5918554"/>
          </a:xfrm>
          <a:prstGeom prst="rect">
            <a:avLst/>
          </a:prstGeom>
          <a:ln>
            <a:solidFill>
              <a:srgbClr val="66006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05" y="939446"/>
            <a:ext cx="4518467" cy="5918554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31746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2331" r="24465" b="9255"/>
          <a:stretch/>
        </p:blipFill>
        <p:spPr>
          <a:xfrm>
            <a:off x="179512" y="260648"/>
            <a:ext cx="2952327" cy="3024336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r="1941" b="3948"/>
          <a:stretch/>
        </p:blipFill>
        <p:spPr>
          <a:xfrm rot="5400000">
            <a:off x="38037" y="3607744"/>
            <a:ext cx="3165552" cy="2952328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5" b="9126"/>
          <a:stretch/>
        </p:blipFill>
        <p:spPr>
          <a:xfrm rot="5400000">
            <a:off x="3222729" y="3603178"/>
            <a:ext cx="3031148" cy="2827056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7"/>
          <a:stretch/>
        </p:blipFill>
        <p:spPr>
          <a:xfrm rot="5400000">
            <a:off x="6288002" y="3855098"/>
            <a:ext cx="2812994" cy="2675775"/>
          </a:xfrm>
          <a:prstGeom prst="rect">
            <a:avLst/>
          </a:prstGeom>
          <a:ln w="88900" cap="sq" cmpd="thickThin">
            <a:solidFill>
              <a:srgbClr val="00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24775" y="1052736"/>
            <a:ext cx="57904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33CC"/>
                </a:solidFill>
                <a:latin typeface="Segoe UI Light" pitchFamily="34" charset="0"/>
                <a:ea typeface="+mj-ea"/>
                <a:cs typeface="+mj-cs"/>
              </a:rPr>
              <a:t>МЫ ЧИТАЕМ, РАССМАТРИВАЕМ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8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ВЕСЕННЯЯ ЯРМАРКА</a:t>
            </a:r>
            <a:endParaRPr lang="ru-RU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/>
          <a:stretch/>
        </p:blipFill>
        <p:spPr>
          <a:xfrm>
            <a:off x="35504" y="1300570"/>
            <a:ext cx="3520886" cy="2934072"/>
          </a:xfrm>
          <a:prstGeom prst="rect">
            <a:avLst/>
          </a:prstGeom>
          <a:ln w="38100" cap="sq">
            <a:solidFill>
              <a:srgbClr val="00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28738" r="27982" b="3948"/>
          <a:stretch/>
        </p:blipFill>
        <p:spPr>
          <a:xfrm>
            <a:off x="2699792" y="3789040"/>
            <a:ext cx="2929912" cy="2990951"/>
          </a:xfrm>
          <a:prstGeom prst="rect">
            <a:avLst/>
          </a:prstGeom>
          <a:ln w="38100" cap="sq">
            <a:solidFill>
              <a:srgbClr val="00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0"/>
            <a:ext cx="8016875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20" y="1268760"/>
            <a:ext cx="3370280" cy="563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2068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ОСЕННЯЯ ЯРМАРКА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2682472" cy="3822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76673"/>
            <a:ext cx="2771800" cy="3831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401" y="609711"/>
            <a:ext cx="3581286" cy="4926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9" y="4481167"/>
            <a:ext cx="2225233" cy="179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483" y="4653136"/>
            <a:ext cx="222523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836712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Бабиной Татьяны Васильевны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размещен: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1. на сайте МДОУ «Детский сад № 117»</a:t>
            </a:r>
          </a:p>
          <a:p>
            <a:pPr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http://ds117sar.schoolrm.ru/sveden/employees/11258/182484/</a:t>
            </a:r>
            <a:br>
              <a:rPr lang="en-GB" sz="24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2. на международном образовательном портале </a:t>
            </a:r>
            <a:r>
              <a:rPr lang="ru-RU" sz="24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Маам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Персональный сайт: 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 27450.</a:t>
            </a:r>
            <a:r>
              <a:rPr lang="en-GB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maam.ru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Адрес личной страницы:</a:t>
            </a:r>
            <a:r>
              <a:rPr lang="en-GB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http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://</a:t>
            </a:r>
            <a:r>
              <a:rPr lang="en-GB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www.maam.ru/users/626079</a:t>
            </a:r>
            <a:endParaRPr lang="ru-RU" sz="24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61207" y="1964151"/>
            <a:ext cx="6858002" cy="292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6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" y="2293781"/>
            <a:ext cx="3114640" cy="4532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718" y="1196752"/>
            <a:ext cx="3282856" cy="4787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018" y="2280234"/>
            <a:ext cx="3247994" cy="4687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ea typeface="+mj-ea"/>
                <a:cs typeface="+mj-cs"/>
              </a:rPr>
              <a:t>Наши достижения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914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75" y="23952"/>
            <a:ext cx="2730097" cy="4152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475" y="23952"/>
            <a:ext cx="2729686" cy="4179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39" y="72598"/>
            <a:ext cx="2755969" cy="41232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58" y="4058709"/>
            <a:ext cx="3813904" cy="2799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4050205"/>
            <a:ext cx="3746545" cy="28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1963"/>
            <a:ext cx="2698652" cy="3749936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" y="24788"/>
            <a:ext cx="2697280" cy="378621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069" y="21963"/>
            <a:ext cx="2551448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83" y="2957538"/>
            <a:ext cx="2539111" cy="3897713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079" y="2924944"/>
            <a:ext cx="267672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6" y="0"/>
            <a:ext cx="2469131" cy="3786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330" y="2996952"/>
            <a:ext cx="2491972" cy="3790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181" y="3001441"/>
            <a:ext cx="2668584" cy="3786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36" y="44624"/>
            <a:ext cx="2357921" cy="34563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99" y="476672"/>
            <a:ext cx="21574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30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2196"/>
            <a:ext cx="2344173" cy="3714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8363"/>
            <a:ext cx="2420990" cy="37144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692696"/>
            <a:ext cx="3477238" cy="2282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416" y="3808349"/>
            <a:ext cx="4122730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83" y="3790368"/>
            <a:ext cx="4171787" cy="303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0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006">
            <a:off x="251620" y="1482257"/>
            <a:ext cx="2817963" cy="226423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b="24887"/>
          <a:stretch/>
        </p:blipFill>
        <p:spPr>
          <a:xfrm rot="5977093">
            <a:off x="5868167" y="1850257"/>
            <a:ext cx="3143539" cy="258525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46" y="3717032"/>
            <a:ext cx="3420120" cy="306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46" y="1377232"/>
            <a:ext cx="21574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68" y="-99392"/>
            <a:ext cx="84924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" y="0"/>
            <a:ext cx="9135122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288032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НАШИ ЗАНЯТИЯ</a:t>
            </a:r>
            <a:endParaRPr lang="ru-RU" i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97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7048" r="22381" b="-1499"/>
          <a:stretch/>
        </p:blipFill>
        <p:spPr>
          <a:xfrm rot="20750693">
            <a:off x="54952" y="71681"/>
            <a:ext cx="4802548" cy="3685400"/>
          </a:xfrm>
          <a:prstGeom prst="ellipse">
            <a:avLst/>
          </a:prstGeom>
          <a:ln w="63500" cap="rnd">
            <a:solidFill>
              <a:srgbClr val="00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0"/>
          <a:stretch/>
        </p:blipFill>
        <p:spPr>
          <a:xfrm rot="1108453">
            <a:off x="4499541" y="78981"/>
            <a:ext cx="4619563" cy="3871059"/>
          </a:xfrm>
          <a:prstGeom prst="ellipse">
            <a:avLst/>
          </a:prstGeom>
          <a:ln w="63500" cap="rnd">
            <a:solidFill>
              <a:srgbClr val="00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40836"/>
            <a:ext cx="2160241" cy="186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22" y="4440836"/>
            <a:ext cx="2227174" cy="17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23789" r="23920" b="-746"/>
          <a:stretch/>
        </p:blipFill>
        <p:spPr>
          <a:xfrm>
            <a:off x="2315910" y="2976289"/>
            <a:ext cx="4344322" cy="3765079"/>
          </a:xfrm>
          <a:prstGeom prst="ellipse">
            <a:avLst/>
          </a:prstGeom>
          <a:ln w="63500" cap="rnd">
            <a:solidFill>
              <a:srgbClr val="00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33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/>
          <a:stretch/>
        </p:blipFill>
        <p:spPr>
          <a:xfrm>
            <a:off x="2699792" y="3501008"/>
            <a:ext cx="381642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3693"/>
          <a:stretch/>
        </p:blipFill>
        <p:spPr>
          <a:xfrm rot="5400000">
            <a:off x="5292080" y="-243408"/>
            <a:ext cx="3384376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4175" r="28276"/>
          <a:stretch/>
        </p:blipFill>
        <p:spPr>
          <a:xfrm rot="5400000">
            <a:off x="503548" y="-279412"/>
            <a:ext cx="338437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160238" cy="219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160238" cy="219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7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48905"/>
            <a:ext cx="4200888" cy="4009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2848904"/>
            <a:ext cx="4225015" cy="4009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172" r="5834"/>
          <a:stretch/>
        </p:blipFill>
        <p:spPr>
          <a:xfrm>
            <a:off x="35496" y="0"/>
            <a:ext cx="2164044" cy="3476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14940" b="17846"/>
          <a:stretch/>
        </p:blipFill>
        <p:spPr>
          <a:xfrm>
            <a:off x="5272697" y="44624"/>
            <a:ext cx="3871304" cy="2804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984" y="327077"/>
            <a:ext cx="2164268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42</Words>
  <Application>Microsoft Office PowerPoint</Application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«Мой детский сад,  мой район,  моя Республика,  моя профессиональная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 НАШИ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ВЕСЕННЯЯ ЯРМАРКА</vt:lpstr>
      <vt:lpstr>ОСЕННЯЯ ЯРМАРКА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по изучению мордовского ( эрзянского) языка «БАЯГИНЕ».</dc:title>
  <dc:creator>User</dc:creator>
  <cp:lastModifiedBy>User</cp:lastModifiedBy>
  <cp:revision>106</cp:revision>
  <dcterms:created xsi:type="dcterms:W3CDTF">2016-10-18T13:30:10Z</dcterms:created>
  <dcterms:modified xsi:type="dcterms:W3CDTF">2023-04-01T13:04:26Z</dcterms:modified>
</cp:coreProperties>
</file>