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педагог дополнительного образования Мельникова О.П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352928" cy="2225215"/>
          </a:xfrm>
        </p:spPr>
        <p:txBody>
          <a:bodyPr/>
          <a:lstStyle/>
          <a:p>
            <a:pPr marL="182880" indent="0">
              <a:buNone/>
            </a:pPr>
            <a:r>
              <a:rPr lang="ru-RU" dirty="0"/>
              <a:t>Рисование на </a:t>
            </a:r>
            <a:r>
              <a:rPr lang="ru-RU" dirty="0" smtClean="0"/>
              <a:t>тему: «На </a:t>
            </a:r>
            <a:r>
              <a:rPr lang="ru-RU" dirty="0"/>
              <a:t>деревьях </a:t>
            </a:r>
            <a:r>
              <a:rPr lang="ru-RU" dirty="0" smtClean="0"/>
              <a:t>распустились листочки»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2978"/>
            <a:ext cx="29051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34895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/>
              <a:t>Программное содержание</a:t>
            </a:r>
            <a:r>
              <a:rPr lang="ru-RU" sz="2800" dirty="0" smtClean="0"/>
              <a:t>: Учить </a:t>
            </a:r>
            <a:r>
              <a:rPr lang="ru-RU" sz="2800" dirty="0"/>
              <a:t>детей рисовать кисточкой приемом «</a:t>
            </a:r>
            <a:r>
              <a:rPr lang="ru-RU" sz="2800" dirty="0" err="1"/>
              <a:t>примакивания</a:t>
            </a:r>
            <a:r>
              <a:rPr lang="ru-RU" sz="2800" dirty="0"/>
              <a:t>»,используя зеленую краску. </a:t>
            </a:r>
            <a:r>
              <a:rPr lang="ru-RU" sz="2800" dirty="0" smtClean="0"/>
              <a:t>Закрепить </a:t>
            </a:r>
            <a:r>
              <a:rPr lang="ru-RU" sz="2800" dirty="0"/>
              <a:t>представления детей о деревьях по их отличительным признакам</a:t>
            </a:r>
            <a:r>
              <a:rPr lang="ru-RU" sz="2800" dirty="0" smtClean="0"/>
              <a:t>.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 smtClean="0"/>
              <a:t>Материал: половинка альбомного листочка, гуашь коричневая и зеленая, кисть, баночка с водой.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3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5" y="476672"/>
            <a:ext cx="871115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9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Предлагаю нарисовать красивую веточку с листочками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2420888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02" y="1700808"/>
            <a:ext cx="5184576" cy="38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283922" cy="34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66080"/>
            <a:ext cx="5445224" cy="3729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Здравствуй</a:t>
            </a:r>
            <a:r>
              <a:rPr lang="ru-RU" dirty="0"/>
              <a:t>, весенняя первая травка!</a:t>
            </a:r>
          </a:p>
          <a:p>
            <a:pPr marL="45720" indent="0">
              <a:buNone/>
            </a:pPr>
            <a:r>
              <a:rPr lang="ru-RU" dirty="0"/>
              <a:t>Как распустилась? Ты рада теплу?</a:t>
            </a:r>
          </a:p>
          <a:p>
            <a:pPr marL="45720" indent="0">
              <a:buNone/>
            </a:pPr>
            <a:r>
              <a:rPr lang="ru-RU" dirty="0"/>
              <a:t>Знаю, y вас там веселье и давка,</a:t>
            </a:r>
          </a:p>
          <a:p>
            <a:pPr marL="45720" indent="0">
              <a:buNone/>
            </a:pPr>
            <a:r>
              <a:rPr lang="ru-RU" dirty="0"/>
              <a:t>Дружно работают в каждом </a:t>
            </a:r>
            <a:r>
              <a:rPr lang="ru-RU" dirty="0" err="1"/>
              <a:t>yглy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Высyнyть</a:t>
            </a:r>
            <a:r>
              <a:rPr lang="ru-RU" dirty="0"/>
              <a:t> листик иль синий цветочек</a:t>
            </a:r>
          </a:p>
          <a:p>
            <a:pPr marL="45720" indent="0">
              <a:buNone/>
            </a:pPr>
            <a:r>
              <a:rPr lang="ru-RU" dirty="0"/>
              <a:t>Каждый спешит молодой корешок</a:t>
            </a:r>
          </a:p>
          <a:p>
            <a:pPr marL="45720" indent="0">
              <a:buNone/>
            </a:pPr>
            <a:r>
              <a:rPr lang="ru-RU" dirty="0"/>
              <a:t>Раньше, чем ива из ласковых почек</a:t>
            </a:r>
          </a:p>
          <a:p>
            <a:pPr marL="45720" indent="0">
              <a:buNone/>
            </a:pPr>
            <a:r>
              <a:rPr lang="ru-RU" dirty="0"/>
              <a:t>Первый покажет зеленый листок.</a:t>
            </a:r>
          </a:p>
        </p:txBody>
      </p:sp>
      <p:pic>
        <p:nvPicPr>
          <p:cNvPr id="4099" name="Picture 3" descr="C:\Users\о\Desktop\перспективные планы1\8dba64a603bc4df4a40ae49637febc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5337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7848872" cy="3474720"/>
          </a:xfrm>
        </p:spPr>
        <p:txBody>
          <a:bodyPr/>
          <a:lstStyle/>
          <a:p>
            <a:r>
              <a:rPr lang="ru-RU" dirty="0" smtClean="0"/>
              <a:t>Нарисуем веточку с помощью коричневого цвета. </a:t>
            </a:r>
            <a:r>
              <a:rPr lang="ru-RU" smtClean="0"/>
              <a:t>Возьмем </a:t>
            </a:r>
            <a:r>
              <a:rPr lang="ru-RU" dirty="0"/>
              <a:t>кисть в правую руку, как карандаш, выше ее металлической части, набираю </a:t>
            </a:r>
            <a:r>
              <a:rPr lang="ru-RU" dirty="0" smtClean="0"/>
              <a:t>краску</a:t>
            </a:r>
            <a:r>
              <a:rPr lang="ru-RU" dirty="0"/>
              <a:t>, рисую ветку снизу вверх прямой линией, от этой ветки рисую еще прямые ветки одна вправо, вторая влево и еще одну вправо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4783" y="1631802"/>
            <a:ext cx="4302476" cy="573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Наберем на кисть зеленую краску,</a:t>
            </a:r>
            <a:r>
              <a:rPr lang="en-US" dirty="0" smtClean="0"/>
              <a:t> </a:t>
            </a:r>
            <a:r>
              <a:rPr lang="ru-RU" dirty="0" smtClean="0"/>
              <a:t>будем рисовать листья прижимая всем ворсом кисти.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3201" y="1059287"/>
            <a:ext cx="4713222" cy="628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  Вот такая веточка у нас получилось!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6697" y="350657"/>
            <a:ext cx="5562618" cy="741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9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При желании веточку можно поставить в вазу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61429" cy="51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7913"/>
            <a:ext cx="3619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0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190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Рисование на тему: «На деревьях распустились листочки»</vt:lpstr>
      <vt:lpstr>Презентация PowerPoint</vt:lpstr>
      <vt:lpstr>Презентация PowerPoint</vt:lpstr>
      <vt:lpstr>Предлагаю нарисовать красивую веточку с листочками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на тему: «На деревьях распустились листочки»</dc:title>
  <dc:creator>о</dc:creator>
  <cp:lastModifiedBy>о</cp:lastModifiedBy>
  <cp:revision>7</cp:revision>
  <dcterms:created xsi:type="dcterms:W3CDTF">2020-04-28T06:26:39Z</dcterms:created>
  <dcterms:modified xsi:type="dcterms:W3CDTF">2020-04-28T08:14:38Z</dcterms:modified>
</cp:coreProperties>
</file>