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60"/>
  </p:normalViewPr>
  <p:slideViewPr>
    <p:cSldViewPr>
      <p:cViewPr>
        <p:scale>
          <a:sx n="90" d="100"/>
          <a:sy n="90" d="100"/>
        </p:scale>
        <p:origin x="-71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23FF-2D58-45A8-9A3F-7EF00B0E56B4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78D7B-BB97-4376-BF06-781D6AEA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8D7B-BB97-4376-BF06-781D6AEAFF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8D7B-BB97-4376-BF06-781D6AEAFF8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2420888"/>
            <a:ext cx="7742664" cy="2445970"/>
            <a:chOff x="1115616" y="3056726"/>
            <a:chExt cx="7165477" cy="257669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3056726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66013" y="3396264"/>
              <a:ext cx="5994163" cy="2237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Краткосрочный проект  в подготовительной группе</a:t>
              </a:r>
            </a:p>
            <a:p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«Познаем мир через экскурсии»</a:t>
              </a:r>
            </a:p>
            <a:p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       Воспитатели:</a:t>
              </a:r>
            </a:p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Назаркина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И.А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.,Кузьмина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mtClean="0">
                  <a:latin typeface="Times New Roman" pitchFamily="18" charset="0"/>
                  <a:cs typeface="Times New Roman" pitchFamily="18" charset="0"/>
                </a:rPr>
                <a:t>Н.А</a:t>
              </a:r>
              <a:r>
                <a:rPr lang="ru-RU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, 2019г.</a:t>
              </a:r>
              <a:endParaRPr lang="ru-RU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86000" y="9906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комбинированного вида «Солнышко»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 Мордовия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Чамзинский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пос. Чамзинка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в спортивную школу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24_1615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024_1605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Экскурсии в природу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90514_075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IMG_20191004_1554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91004_1557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723_1120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видами специального транспорта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01_105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023_104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Вовлечение родителей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01_1054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001_1056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проведенные экскурсии позволяют: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повысить уровень эстетического развития дошкольников;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-- обеспечить комплексный подход к гармоническому развитию дошкольников;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-- установить связь эстетического воспитания со всеми сторонами воспитательного процесса;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-- повысить эффективность работы воспитателей по формированию у детей познавательного интереса к красоте окружающего мира;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-- получить высокие показатели в развитии личности дошкольника в целом.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495799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-Тип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творческий, краткосрочный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дети подготовительной к школе группы, родители воспитанников, воспитатели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сентябрь- октябрь 2019 г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228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355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заключается в формировании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-коммуникативной компетентности старших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предполагает формирование общей культуры речи, развитие интеллектуальных и личностных качеств, обеспечивающих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успешность детей перед поступлением в первый класс.</a:t>
            </a:r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психологических исследований, человек запоминает 10% того, что он слышит, до 50% того, что видит, и почти 90% того, что делает.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Сформировать систему знаний по умственному развитию детей старшего дошкольного возраста через экскурсии.</a:t>
            </a:r>
          </a:p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Развивающий компонент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экскурсий стимулирует формирование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 наблюдения и наблюдательности как таковой;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сенсорных способностей (умения видеть разнообразные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признаки объектов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цвет и его оттенки, пространственное расположение, разнообразие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фактуры и пр.);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мыслительных процессов (анализа, классификации, умения устанавливать связи разные по характеру и степени сложности);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воображения и творческих способностей.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Экскурсии на почту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11_1115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011_1125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в музей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23_1116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023_1058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в начальную школу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16_154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016_1601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114_1056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114_105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262</Words>
  <Application>Microsoft Office PowerPoint</Application>
  <PresentationFormat>Экран (4:3)</PresentationFormat>
  <Paragraphs>36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-Тип проекта: творческий, краткосрочный   -Участники проекта: дети подготовительной к школе группы, родители воспитанников, воспитатели  -Сроки реализации: сентябрь- октябрь 2019 г </vt:lpstr>
      <vt:lpstr>Актуальность проекта</vt:lpstr>
      <vt:lpstr>Цель проекта</vt:lpstr>
      <vt:lpstr>Слайд 5</vt:lpstr>
      <vt:lpstr>Экскурсии на почту</vt:lpstr>
      <vt:lpstr>Экскурсия в музей</vt:lpstr>
      <vt:lpstr>Экскурсия в начальную школу</vt:lpstr>
      <vt:lpstr>Экскурсия в библиотеку</vt:lpstr>
      <vt:lpstr>Экскурсия в спортивную школу</vt:lpstr>
      <vt:lpstr>Экскурсии в природу</vt:lpstr>
      <vt:lpstr>Слайд 12</vt:lpstr>
      <vt:lpstr>Знакомство с видами специального транспорта</vt:lpstr>
      <vt:lpstr>Вовлечение родителей</vt:lpstr>
      <vt:lpstr>Результативность проведенные экскурсии позволяют: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</cp:lastModifiedBy>
  <cp:revision>58</cp:revision>
  <dcterms:created xsi:type="dcterms:W3CDTF">2014-07-06T18:18:01Z</dcterms:created>
  <dcterms:modified xsi:type="dcterms:W3CDTF">2020-09-28T19:40:30Z</dcterms:modified>
</cp:coreProperties>
</file>