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64" r:id="rId6"/>
    <p:sldId id="265" r:id="rId7"/>
    <p:sldId id="270" r:id="rId8"/>
    <p:sldId id="271" r:id="rId9"/>
    <p:sldId id="278" r:id="rId10"/>
    <p:sldId id="272" r:id="rId11"/>
    <p:sldId id="277" r:id="rId12"/>
    <p:sldId id="266" r:id="rId13"/>
    <p:sldId id="269" r:id="rId14"/>
    <p:sldId id="274" r:id="rId15"/>
    <p:sldId id="279" r:id="rId16"/>
    <p:sldId id="280" r:id="rId17"/>
    <p:sldId id="268" r:id="rId18"/>
    <p:sldId id="275" r:id="rId19"/>
    <p:sldId id="28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258702-EEC8-4287-9D01-7466136C8108}">
  <a:tblStyle styleId="{79258702-EEC8-4287-9D01-7466136C810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9C8D016-248F-4B87-AEB0-36447453B2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4" autoAdjust="0"/>
    <p:restoredTop sz="88202" autoAdjust="0"/>
  </p:normalViewPr>
  <p:slideViewPr>
    <p:cSldViewPr snapToGrid="0">
      <p:cViewPr varScale="1">
        <p:scale>
          <a:sx n="81" d="100"/>
          <a:sy n="81" d="100"/>
        </p:scale>
        <p:origin x="-17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/>
          </a:p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11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C755773-4AE9-48F1-A070-8F53025A50B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3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1EE968E-7E05-46E2-883D-8A7A71867F3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7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104D2E3-B286-4006-9303-99DF0A39132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442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AC263CA-5C3C-4F1E-91FC-583AED33DB8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F4947A1-5F4C-4BFB-AC79-DB68EFF68A1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15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32A6A41-FC23-44D4-8161-BD515E11128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5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8BEFD0D-284F-4C52-987E-6AD843A092E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79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0D8787E-156B-4223-94C3-EA9DF3B03E4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0sar.schoolrm.ru/sveden/employees/11212/357214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sers.antiplagiat.ru/report/short/7?v=1&amp;c=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Администрация городского округа Саранск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Департамент по социальной политике городского округа Саранск</a:t>
            </a:r>
            <a:b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 городского округа Саранск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99292" y="1304708"/>
            <a:ext cx="8757139" cy="5096091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ЧЕРНЫХ МАРИНЫ ГЕННАДЬЕВНЫ,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физической культуре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автономного дошкольного образовательного учреждения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№80 комбинированного вида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средне-специальное, ОГОУСПО «Смоленский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колледж». 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. </a:t>
            </a: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«Дошкольное образование»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дополнительной специальностью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«Руководитель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воспитания».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диплома: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ПА 0001383</a:t>
            </a:r>
            <a:endParaRPr lang="ru-RU" sz="1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2010г.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педагогический: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лет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по занимаемой должности: </a:t>
            </a:r>
            <a:r>
              <a:rPr 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года</a:t>
            </a:r>
          </a:p>
          <a:p>
            <a:pPr lvl="0" algn="just">
              <a:spcBef>
                <a:spcPts val="0"/>
              </a:spcBef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endParaRPr lang="ru-RU" sz="1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</a:pP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741" y="4197515"/>
            <a:ext cx="3492259" cy="2753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1453"/>
            <a:ext cx="3345766" cy="54998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5298" y="1355233"/>
            <a:ext cx="3678702" cy="55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7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9476" y="873872"/>
            <a:ext cx="2982351" cy="5528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432560"/>
            <a:ext cx="45379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8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11560" y="446045"/>
            <a:ext cx="8229600" cy="5949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публикации</a:t>
            </a:r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sun9-70.userapi.com/impg/CN7K5p75gJwJGix1F_O5tV1koIXZUuXxgC0Ksg/YXeERiiwRgQ.jpg?size=1045x1080&amp;quality=95&amp;sign=e4cccc39d931f2d8adb838eb1528032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031" y="1320137"/>
            <a:ext cx="3910988" cy="5420633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5" y="1566322"/>
            <a:ext cx="3938954" cy="5174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1162" y="0"/>
            <a:ext cx="7772400" cy="123092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 ,радиопередачах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45" y="1341120"/>
            <a:ext cx="3978518" cy="530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22" y="1438421"/>
            <a:ext cx="3886200" cy="511008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2878"/>
            <a:ext cx="7772400" cy="88135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8.Проведение, мастер классов, открытых занятий, мероприятий (очно)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05" y="1455614"/>
            <a:ext cx="4051790" cy="540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531121"/>
            <a:ext cx="4526280" cy="52513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 – педагогическая активность педагога: участие в комиссиях, педагогических сообществах, в жюри конкурсов.</a:t>
            </a:r>
            <a:endParaRPr lang="ru-RU" b="1" dirty="0"/>
          </a:p>
        </p:txBody>
      </p:sp>
      <p:pic>
        <p:nvPicPr>
          <p:cNvPr id="3074" name="Picture 2" descr="https://sun9-6.userapi.com/impg/zquYOzFPpIUjPtLcaMkdPRi8YkBBTi5c91lhiw/sEccvquF7Zs.jpg?size=810x1080&amp;quality=95&amp;sign=1ac375f3f3def5834058f6a85b89ad2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77" y="1574800"/>
            <a:ext cx="39624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9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5477" y="56349"/>
            <a:ext cx="8229600" cy="125272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Результаты участия в инновационной (экспериментальной) деятельности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" y="1215291"/>
            <a:ext cx="4161692" cy="55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36" y="1215291"/>
            <a:ext cx="4135679" cy="551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85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65952" y="0"/>
            <a:ext cx="8229600" cy="125272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Степень осуществления просветительской функции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58.userapi.com/impg/HtCb5yMSSJawizAq4ykwk_RZt21JBV67Z4jRsg/hZlGW3ssVX0.jpg?size=810x1080&amp;quality=95&amp;sign=910b98f921df813293cb586c350c614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4782" y="1077687"/>
            <a:ext cx="4175036" cy="5780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6265"/>
            <a:ext cx="7772400" cy="797793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52.userapi.com/impg/Yvwrxux_O_M7ETBmJq4iSyLvob12IxNIAiAHPg/Y5Hav0KzP4Y.jpg?size=764x1080&amp;quality=95&amp;sign=f40c133ba247edcb22793a9f5e09ad20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74" y="1443043"/>
            <a:ext cx="3830580" cy="54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</a:t>
            </a:r>
            <a:endParaRPr lang="ru-RU" b="1" dirty="0"/>
          </a:p>
        </p:txBody>
      </p:sp>
      <p:pic>
        <p:nvPicPr>
          <p:cNvPr id="2050" name="Picture 2" descr="https://sun9-88.userapi.com/impg/AmxjMAnHJ8KEsokcZgNfjslFA1-G3-r5FR_6xw/s2L3p138B-M.jpg?size=745x1080&amp;quality=95&amp;sign=b70dec9d27f97de5f8d612934f610b02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401" y="1640246"/>
            <a:ext cx="3599284" cy="521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61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068960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65279" y="2481943"/>
            <a:ext cx="7957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b="1" cap="sm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Педагогический опыт:</a:t>
            </a:r>
          </a:p>
          <a:p>
            <a:pPr lvl="0" algn="ctr">
              <a:defRPr/>
            </a:pPr>
            <a:r>
              <a:rPr lang="ru-RU" sz="2000" b="1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Внедрение здоровьесберегающих технологий в пространство ДОО</a:t>
            </a:r>
            <a:r>
              <a:rPr lang="ru-RU" sz="2000" b="1" cap="sm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cap="sm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sm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cap="sm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представлен на сайте: </a:t>
            </a:r>
            <a:endParaRPr lang="ru-RU" sz="2400" b="1" cap="small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en-US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https://ds80sar.schoolrm.ru/sveden/employees/11212/357214</a:t>
            </a:r>
            <a:r>
              <a:rPr lang="en-US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ru-RU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Материал </a:t>
            </a:r>
            <a:r>
              <a:rPr lang="ru-RU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проверен  на плагиат на сайте: 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https://users.antiplagiat.ru/report/short/7?v=1&amp;c=0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ru-RU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Оригинальность составляет </a:t>
            </a:r>
            <a:r>
              <a:rPr lang="ru-RU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73%</a:t>
            </a:r>
            <a:endParaRPr lang="ru-RU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72031"/>
            <a:ext cx="7772400" cy="59491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15.Награды и поощрения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877" y="1480301"/>
            <a:ext cx="3578550" cy="50569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457" y="99729"/>
            <a:ext cx="84581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Формы организации физкультурных занятий</a:t>
            </a:r>
          </a:p>
          <a:p>
            <a:pPr algn="ctr"/>
            <a:endParaRPr lang="ru-RU" dirty="0"/>
          </a:p>
        </p:txBody>
      </p:sp>
      <p:pic>
        <p:nvPicPr>
          <p:cNvPr id="2050" name="Picture 2" descr="https://sun9-7.userapi.com/impg/VvzaMgw18o__abyIxituyzMVSmr_JXyTbsHK3Q/dMzr1bWdN2g.jpg?size=810x1080&amp;quality=95&amp;sign=8b8e5ad4dcba014b217af9d3724b59c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91" y="869493"/>
            <a:ext cx="4491380" cy="598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68490" y="189317"/>
            <a:ext cx="8229600" cy="6815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анализа текущей документации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un9-21.userapi.com/impg/QTmB_r4fwScRNG2eRkLTRB-058nbt22WUn0vXw/3OqGDvc2l7k.jpg?size=810x1080&amp;quality=95&amp;sign=88af90823e5bfefde105bdbba0937c7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43" y="849086"/>
            <a:ext cx="4506686" cy="60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611560" y="583894"/>
            <a:ext cx="8229600" cy="61694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Эффективность организации и проведения мероприятий оздоровительного характера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sun9-72.userapi.com/impg/p--vVhXjYlwull25lUMohnTEWxq93ADcm59f0g/Ihai0eP4dzo.jpg?size=752x1080&amp;quality=95&amp;sign=dccd57f5e5712528db21b13b193491a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138" y="1487061"/>
            <a:ext cx="3777842" cy="5299287"/>
          </a:xfrm>
          <a:prstGeom prst="rect">
            <a:avLst/>
          </a:prstGeom>
          <a:noFill/>
        </p:spPr>
      </p:pic>
      <p:pic>
        <p:nvPicPr>
          <p:cNvPr id="13316" name="Picture 4" descr="https://sun9-50.userapi.com/impg/ODske_gI1eTkkbTx30ABaSVzQTEh0hiuYupOlg/SVKDvOSU6VU.jpg?size=780x1080&amp;quality=95&amp;sign=9ea03670d1f7a756e8baeac7589286f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1181" y="1346384"/>
            <a:ext cx="4186409" cy="5351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4.Результаты</a:t>
            </a:r>
            <a:r>
              <a:rPr lang="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участия воспитанников</a:t>
            </a:r>
            <a:r>
              <a:rPr lang="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конкурсах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выставках, соревнованиях, акциях; другое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нтернет </a:t>
            </a:r>
            <a:endParaRPr lang="ru-RU" sz="28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sun9-77.userapi.com/impg/OLKcz7OfGGoDxr8V4-c6HfIozLjZhMg0FdVJ7A/V_en377R_80.jpg?size=758x1080&amp;quality=95&amp;sign=aaf0ba8934d43eec79a473f768916ad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595" y="1615482"/>
            <a:ext cx="3584297" cy="5160456"/>
          </a:xfrm>
          <a:prstGeom prst="rect">
            <a:avLst/>
          </a:prstGeom>
          <a:noFill/>
        </p:spPr>
      </p:pic>
      <p:pic>
        <p:nvPicPr>
          <p:cNvPr id="11268" name="Picture 4" descr="https://sun9-74.userapi.com/impg/zy3X0krsadpBcLF0H1fIRN-SI19CoM-jIGDlwg/g5PIhZDuJxc.jpg?size=750x1080&amp;quality=95&amp;sign=08b573a250ad9ec6097a36463328fbe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7139" y="1632588"/>
            <a:ext cx="4009292" cy="51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12" y="1204547"/>
            <a:ext cx="4240090" cy="565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22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Республиканских мероприятиях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553" y="1312986"/>
            <a:ext cx="4510348" cy="550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7465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4160" y="1913793"/>
            <a:ext cx="5650524" cy="4237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9309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531</TotalTime>
  <Words>237</Words>
  <Application>Microsoft Office PowerPoint</Application>
  <PresentationFormat>Экран (4:3)</PresentationFormat>
  <Paragraphs>49</Paragraphs>
  <Slides>20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Администрация городского округа Саранск Департамент по социальной политике городского округа Саранск Управление образования городского округа Саранск</vt:lpstr>
      <vt:lpstr>Презентация PowerPoint</vt:lpstr>
      <vt:lpstr>Презентация PowerPoint</vt:lpstr>
      <vt:lpstr>2. Результаты анализа текущей документации</vt:lpstr>
      <vt:lpstr>3. Эффективность организации и проведения мероприятий оздоровительного характера</vt:lpstr>
      <vt:lpstr>4.Результаты участия воспитанников в конкурсах, выставках, соревнованиях, акциях; другое Интернет </vt:lpstr>
      <vt:lpstr>Муниципальный уровень  </vt:lpstr>
      <vt:lpstr>Республиканских мероприятиях </vt:lpstr>
      <vt:lpstr>Российский уровень</vt:lpstr>
      <vt:lpstr>Презентация PowerPoint</vt:lpstr>
      <vt:lpstr>Презентация PowerPoint</vt:lpstr>
      <vt:lpstr>5. Наличие публикаций Интернет публикации</vt:lpstr>
      <vt:lpstr>7. Выступления на заседаниях методических советов, научно-практических конференциях, педагогических чтениях, семинарах, секциях, форумах ,радиопередачах</vt:lpstr>
      <vt:lpstr>8.Проведение, мастер классов, открытых занятий, мероприятий (очно)</vt:lpstr>
      <vt:lpstr>9. Общественно – педагогическая активность педагога: участие в комиссиях, педагогических сообществах, в жюри конкурсов.</vt:lpstr>
      <vt:lpstr>12. Результаты участия в инновационной (экспериментальной) деятельности</vt:lpstr>
      <vt:lpstr>13. Степень осуществления просветительской функции</vt:lpstr>
      <vt:lpstr>14.Участие педагога в профессиональных конкурсах Интернет </vt:lpstr>
      <vt:lpstr>Республиканский уровень </vt:lpstr>
      <vt:lpstr>15.Награды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 </dc:title>
  <cp:lastModifiedBy>Старший воспитатель</cp:lastModifiedBy>
  <cp:revision>52</cp:revision>
  <dcterms:modified xsi:type="dcterms:W3CDTF">2022-03-11T10:52:34Z</dcterms:modified>
</cp:coreProperties>
</file>