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4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0066"/>
    <a:srgbClr val="003300"/>
    <a:srgbClr val="000066"/>
    <a:srgbClr val="CC0066"/>
    <a:srgbClr val="FFFF00"/>
    <a:srgbClr val="99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3" autoAdjust="0"/>
    <p:restoredTop sz="48106" autoAdjust="0"/>
  </p:normalViewPr>
  <p:slideViewPr>
    <p:cSldViewPr>
      <p:cViewPr>
        <p:scale>
          <a:sx n="100" d="100"/>
          <a:sy n="100" d="100"/>
        </p:scale>
        <p:origin x="-62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E2D16A-C1C0-4A9A-AB50-62AE3CA400A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AB7A35-B032-4424-910A-FAAE99BC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DD6A1-3648-46C4-A18E-4DCCCBD195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6ECCE-AD69-4E02-9B41-C1679248B3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BD46A-B702-468E-8E27-843444D9376E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B27BF-92F9-46D7-A502-7AFF42955E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04C0A-8934-40C7-BEAD-A3A259F352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EB0A5-BDCF-42F7-95FC-F3346CFE064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8A4EC-ECF8-4BD7-B3A9-29C8764E7B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53335-548F-437D-A146-2C83BF613B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E51F1-CF5A-4EAF-BC78-E66411C41F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589D8-CD13-40D9-BEED-388C34728F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FCC33-96CA-4BF5-815C-114D2DA52D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28BF-3D6D-42D5-801E-BE857BDCC0C5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BD7-7B7F-4CC2-80FF-5A1ECFA9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5813-3D61-4E46-B741-FC1CE14FF171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8EAD-F648-4DF5-BB4B-F0BE4D47A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904D-8A95-4855-A893-0723C0E7B936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C64F-0C1F-4282-B01D-A9E9CD9B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0379-2FB3-4B6B-BB26-1E1255A61906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4868-CB38-48F2-843F-2124DD383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1553-5A00-4FF3-BCE6-ADB9D8D01F5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BAF-B9F0-4513-825A-092021C71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AEE6-D1A3-4751-8B16-D6379448CAB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9F27-EFBC-4E3B-92E3-B12ED1DB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8C8C-B7FC-4C81-A05F-5E1A00F0E51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44B-F7A3-4D68-B7C9-5650BF1A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93B6-2441-4C5B-B69C-61B9ACD58FE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5FD1-3183-4BD2-B361-3E9D018D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2D3D-E670-4446-BF34-0081A864395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24D9-055C-4D12-8EBD-8425AE370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1C4B-84E3-4744-AE11-E8221878ADCC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4858-7E5D-4AAB-8AD4-E285FB770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9328-274E-43F2-813D-AE0997AE2C1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5B34-18EE-4A15-B2EB-8C1DA8B7A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C6937-C307-456D-8A85-4153E6E6478C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35BDD-D09D-4B8C-82B2-1EF0B2343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image" Target="../media/image12.jpe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image" Target="../media/image5.jpeg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image" Target="../media/image6.jpe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image" Target="../media/image8.jpe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image" Target="../media/image10.jpe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250825" y="4868863"/>
            <a:ext cx="8497888" cy="17621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i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педагог-психолог высшей квалификационной категории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i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Артамошкина Е.Н.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11188" y="404813"/>
            <a:ext cx="48244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6600"/>
                </a:solidFill>
              </a:rPr>
              <a:t>     </a:t>
            </a:r>
            <a:r>
              <a:rPr lang="ru-RU" sz="2800" b="1" i="1">
                <a:solidFill>
                  <a:srgbClr val="CC0066"/>
                </a:solidFill>
              </a:rPr>
              <a:t>Дидактическая игра</a:t>
            </a:r>
          </a:p>
          <a:p>
            <a:pPr algn="ctr"/>
            <a:r>
              <a:rPr lang="ru-RU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</a:t>
            </a:r>
            <a:r>
              <a:rPr lang="ru-RU" sz="36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</a:t>
            </a:r>
          </a:p>
          <a:p>
            <a:pPr algn="ctr"/>
            <a:r>
              <a:rPr lang="ru-RU" sz="36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>
                <a:solidFill>
                  <a:srgbClr val="FC1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</a:t>
            </a:r>
            <a:r>
              <a:rPr lang="ru-RU" sz="36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</a:t>
            </a:r>
            <a:r>
              <a:rPr lang="ru-RU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</a:t>
            </a: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i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</a:t>
            </a: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</a:t>
            </a:r>
            <a:r>
              <a:rPr lang="ru-RU" sz="3600" b="1" i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</a:t>
            </a:r>
            <a:r>
              <a:rPr lang="ru-RU" sz="36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Е</a:t>
            </a:r>
            <a:r>
              <a:rPr lang="ru-RU" sz="36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</a:t>
            </a:r>
            <a:r>
              <a:rPr 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Ы</a:t>
            </a:r>
            <a:r>
              <a:rPr lang="ru-RU" sz="36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Й </a:t>
            </a:r>
            <a:r>
              <a:rPr lang="ru-RU" sz="36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</a:t>
            </a:r>
            <a:r>
              <a:rPr lang="ru-RU" sz="36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</a:t>
            </a: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</a:t>
            </a:r>
            <a:r>
              <a:rPr lang="ru-RU" sz="2000" b="1" i="1"/>
              <a:t>   </a:t>
            </a:r>
          </a:p>
          <a:p>
            <a:pPr algn="ctr"/>
            <a:r>
              <a:rPr lang="ru-RU" sz="1600" b="1" i="1"/>
              <a:t>(сенсорное развитие детей 3-4 лет 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0"/>
            <a:ext cx="878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</a:t>
            </a:r>
            <a:r>
              <a:rPr lang="ru-RU" sz="1600" b="1" i="1"/>
              <a:t>МАДОУ «Центр развития ребенка – детский сад № 58»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95738" y="64531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г.о.Саранск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4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146685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3" name="Picture 37" descr="s1200?webp=fals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1050" y="1052513"/>
            <a:ext cx="50403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Hover r:id="rId3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Hover r:id="rId4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Hover r:id="rId5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Hover r:id="rId6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Hover r:id="rId7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Hover r:id="rId8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Hover r:id="rId9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Hover r:id="rId10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Hover r:id="rId11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Hover r:id="rId12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3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800" name="Picture 35" descr="s1200?webp=fals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549275"/>
            <a:ext cx="4319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3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48" name="Picture 36" descr="scale_1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5513" y="1196975"/>
            <a:ext cx="496887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множение 5">
            <a:hlinkClick r:id="rId3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7" descr="slide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46685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1194" y="2320305"/>
            <a:ext cx="7200800" cy="42484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РЕБЯТА!</a:t>
            </a:r>
          </a:p>
          <a:p>
            <a:pPr algn="ctr"/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Посмотрите на цветные кирпичики, наведите на них курсор и </a:t>
            </a:r>
          </a:p>
          <a:p>
            <a:pPr algn="ctr"/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вы увидите, что бывает вокруг нас </a:t>
            </a:r>
          </a:p>
          <a:p>
            <a:pPr algn="ctr"/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такого же цвета. Назовите.</a:t>
            </a:r>
          </a:p>
          <a:p>
            <a:pPr algn="ctr"/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Удачи Вам!</a:t>
            </a:r>
          </a:p>
          <a:p>
            <a:pPr algn="ctr"/>
            <a:endParaRPr lang="ru-RU" sz="28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/>
            <a:endParaRPr lang="ru-RU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5371" name="Picture 11" descr="296088702129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3959225" cy="325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4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Hover r:id="rId4" action="ppaction://hlinksldjump"/>
          </p:cNvPr>
          <p:cNvSpPr/>
          <p:nvPr/>
        </p:nvSpPr>
        <p:spPr>
          <a:xfrm>
            <a:off x="63624" y="655613"/>
            <a:ext cx="1728193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Hover r:id="rId5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Hover r:id="rId6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Hover r:id="rId7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hlinkHover r:id="rId8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hlinkHover r:id="rId9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Hover r:id="rId10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Hover r:id="rId11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Hover r:id="rId12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Hover r:id="rId13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множение 16">
            <a:hlinkClick r:id="rId14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7" name="Picture 35" descr="rock_ocean_water_blue_sky-13777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9613" y="765175"/>
            <a:ext cx="5113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4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кругленный прямоугольник 75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65" name="Picture 39" descr="Strawberry_Red_45126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9613" y="908050"/>
            <a:ext cx="50403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>
            <a:hlinkHover r:id="rId3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4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5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6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7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8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9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0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1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>
            <a:hlinkHover r:id="rId12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3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2" name="Picture 34" descr="s1200?webp=fals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79613" y="692150"/>
            <a:ext cx="51133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4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кругленный прямоугольник 43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61" name="Picture 37" descr="i?id=71c71e6e66427cdb407f3f7bb7aac63b-l&amp;n=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1050" y="692150"/>
            <a:ext cx="50419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>
            <a:hlinkHover r:id="rId3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4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5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6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7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8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9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0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>
            <a:hlinkHover r:id="rId11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>
            <a:hlinkHover r:id="rId12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3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608" name="Picture 35" descr="vesna-cvety-krokusy-fioletovye-trav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1050" y="1196975"/>
            <a:ext cx="50419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4" descr="depositphotos_30272991-stock-photo-splashes-of-colorful-ink-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57" name="Picture 37" descr="regnum_picture_144768942933753_norm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1050" y="981075"/>
            <a:ext cx="5041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>
            <a:hlinkHover r:id="rId3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4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5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6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7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8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9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0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1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2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3" action="ppaction://hlinksldjump"/>
          </p:cNvPr>
          <p:cNvSpPr/>
          <p:nvPr/>
        </p:nvSpPr>
        <p:spPr>
          <a:xfrm>
            <a:off x="8316913" y="6381750"/>
            <a:ext cx="792162" cy="431800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704" name="Picture 35" descr="s1200?webp=fals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1050" y="908050"/>
            <a:ext cx="5041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58</Words>
  <Application>Microsoft Office PowerPoint</Application>
  <PresentationFormat>Экран (4:3)</PresentationFormat>
  <Paragraphs>25</Paragraphs>
  <Slides>13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МБДОУ "ДС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цветов</dc:title>
  <dc:subject>Сенсорное воспитание</dc:subject>
  <dc:creator>Алейник Н.В.</dc:creator>
  <cp:lastModifiedBy>Виталя</cp:lastModifiedBy>
  <cp:revision>61</cp:revision>
  <dcterms:created xsi:type="dcterms:W3CDTF">2015-10-17T23:59:31Z</dcterms:created>
  <dcterms:modified xsi:type="dcterms:W3CDTF">2020-04-25T20:00:34Z</dcterms:modified>
  <cp:category>презентация</cp:category>
</cp:coreProperties>
</file>