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5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95D7-90BC-42C5-94A8-C9BBA9E02D66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B9FE-DCB2-4E1B-B1D3-306D0FA412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3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08012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МДОУ « Детский сад №97</a:t>
            </a:r>
            <a:br>
              <a:rPr lang="ru-RU" sz="2800" b="1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комбинированного вида»</a:t>
            </a:r>
            <a:endParaRPr lang="ru-RU" sz="2800" b="1" i="1" dirty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23042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"</a:t>
            </a:r>
            <a:r>
              <a:rPr lang="ru-RU" sz="3600" b="1" i="1" dirty="0">
                <a:solidFill>
                  <a:srgbClr val="0070C0"/>
                </a:solidFill>
              </a:rPr>
              <a:t>Зимняя сказка" </a:t>
            </a:r>
            <a:r>
              <a:rPr lang="ru-RU" sz="3600" b="1" i="1" dirty="0" smtClean="0">
                <a:solidFill>
                  <a:srgbClr val="0070C0"/>
                </a:solidFill>
              </a:rPr>
              <a:t>–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3600" b="1" i="1" dirty="0">
                <a:solidFill>
                  <a:srgbClr val="0070C0"/>
                </a:solidFill>
              </a:rPr>
              <a:t>оформление зимнего </a:t>
            </a:r>
            <a:r>
              <a:rPr lang="ru-RU" sz="3600" b="1" i="1" dirty="0" smtClean="0">
                <a:solidFill>
                  <a:srgbClr val="0070C0"/>
                </a:solidFill>
              </a:rPr>
              <a:t>участка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подготовительная группа 6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Воспитатели: </a:t>
            </a:r>
          </a:p>
          <a:p>
            <a:r>
              <a:rPr lang="ru-RU" sz="2800" i="1" dirty="0">
                <a:solidFill>
                  <a:srgbClr val="0070C0"/>
                </a:solidFill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</a:rPr>
              <a:t>Трофимова Г.Н.,  </a:t>
            </a:r>
            <a:r>
              <a:rPr lang="ru-RU" sz="2800" i="1" dirty="0" err="1" smtClean="0">
                <a:solidFill>
                  <a:srgbClr val="0070C0"/>
                </a:solidFill>
              </a:rPr>
              <a:t>Литяйкина</a:t>
            </a:r>
            <a:r>
              <a:rPr lang="ru-RU" sz="2800" i="1" dirty="0" smtClean="0">
                <a:solidFill>
                  <a:srgbClr val="0070C0"/>
                </a:solidFill>
              </a:rPr>
              <a:t> Е. В. </a:t>
            </a:r>
          </a:p>
          <a:p>
            <a:r>
              <a:rPr lang="ru-RU" sz="2800" i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20210113_133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20688"/>
            <a:ext cx="4824536" cy="360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113_132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5436096" cy="352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73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684568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 idx="4294967295"/>
          </p:nvPr>
        </p:nvSpPr>
        <p:spPr>
          <a:xfrm>
            <a:off x="0" y="692150"/>
            <a:ext cx="3240088" cy="16573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Вот зима- кругом бело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Много снега намело…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273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10293433" cy="6858000"/>
          </a:xfrm>
          <a:prstGeom prst="rect">
            <a:avLst/>
          </a:prstGeom>
        </p:spPr>
      </p:pic>
      <p:pic>
        <p:nvPicPr>
          <p:cNvPr id="16" name="Рисунок 15" descr="IMG_20220118_12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5657795" cy="413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220118_120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76737" y="0"/>
            <a:ext cx="5616281" cy="420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одзаголовок 17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Утром дети лопатки взяли</a:t>
            </a:r>
          </a:p>
          <a:p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За воспитателем побежали</a:t>
            </a:r>
            <a:endParaRPr lang="ru-RU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220118_120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9028" y="2466326"/>
            <a:ext cx="3284972" cy="439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124_120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3157374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3050740" y="3077838"/>
            <a:ext cx="2808288" cy="15843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На участке у нас гора!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Всем кататься детвора</a:t>
            </a:r>
            <a:r>
              <a:rPr lang="ru-RU" sz="2400" dirty="0" smtClean="0">
                <a:solidFill>
                  <a:srgbClr val="002060"/>
                </a:solidFill>
              </a:rPr>
              <a:t>…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20220118_12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3648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0124_1209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5648" y="0"/>
            <a:ext cx="3168352" cy="2369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220128_1202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0"/>
            <a:ext cx="3203848" cy="239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73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6181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8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Фото0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729541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220127_113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0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218_124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139952" cy="3096684"/>
          </a:xfrm>
          <a:prstGeom prst="rect">
            <a:avLst/>
          </a:prstGeom>
        </p:spPr>
      </p:pic>
      <p:pic>
        <p:nvPicPr>
          <p:cNvPr id="11" name="Рисунок 10" descr="27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787753" cy="6521089"/>
          </a:xfrm>
          <a:prstGeom prst="rect">
            <a:avLst/>
          </a:prstGeom>
        </p:spPr>
      </p:pic>
      <p:pic>
        <p:nvPicPr>
          <p:cNvPr id="5" name="Рисунок 4" descr="IMG_20210218_1246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4006621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10218_125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3646" y="0"/>
            <a:ext cx="3910353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10218_124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4499992" cy="336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73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0"/>
            <a:ext cx="9787754" cy="6521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10218_125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7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2536" y="0"/>
            <a:ext cx="97877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7396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46050" y="0"/>
            <a:ext cx="9290050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644650" y="1600200"/>
            <a:ext cx="749935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ru-RU" sz="4800" i="1" dirty="0" smtClean="0">
                <a:solidFill>
                  <a:srgbClr val="002060"/>
                </a:solidFill>
              </a:rPr>
              <a:t>Спасибо за   внимание!!!</a:t>
            </a:r>
            <a:endParaRPr lang="ru-RU" sz="4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МДОУ « Детский сад №97  комбинированного вида»</vt:lpstr>
      <vt:lpstr>Вот зима- кругом бело Много снега намело…</vt:lpstr>
      <vt:lpstr>Презентация PowerPoint</vt:lpstr>
      <vt:lpstr>   На участке у нас гора! Всем кататься детвора…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 Детский сад №97  комбинированного вида»</dc:title>
  <dc:creator>No name</dc:creator>
  <cp:lastModifiedBy>Воспитатель</cp:lastModifiedBy>
  <cp:revision>22</cp:revision>
  <dcterms:created xsi:type="dcterms:W3CDTF">2022-01-30T14:16:57Z</dcterms:created>
  <dcterms:modified xsi:type="dcterms:W3CDTF">2022-01-31T05:29:58Z</dcterms:modified>
</cp:coreProperties>
</file>