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1D8D-4DC2-4F17-8B77-B580111D45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F26-56E3-4666-A2F9-017C16DD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1D8D-4DC2-4F17-8B77-B580111D45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F26-56E3-4666-A2F9-017C16DD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1D8D-4DC2-4F17-8B77-B580111D45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F26-56E3-4666-A2F9-017C16DD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1D8D-4DC2-4F17-8B77-B580111D45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F26-56E3-4666-A2F9-017C16DD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1D8D-4DC2-4F17-8B77-B580111D45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F26-56E3-4666-A2F9-017C16DD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1D8D-4DC2-4F17-8B77-B580111D45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F26-56E3-4666-A2F9-017C16DD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1D8D-4DC2-4F17-8B77-B580111D45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F26-56E3-4666-A2F9-017C16DD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1D8D-4DC2-4F17-8B77-B580111D45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F26-56E3-4666-A2F9-017C16DD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1D8D-4DC2-4F17-8B77-B580111D45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F26-56E3-4666-A2F9-017C16DD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1D8D-4DC2-4F17-8B77-B580111D45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F26-56E3-4666-A2F9-017C16DD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1D8D-4DC2-4F17-8B77-B580111D45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F26-56E3-4666-A2F9-017C16DD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1D8D-4DC2-4F17-8B77-B580111D45F9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47F26-56E3-4666-A2F9-017C16DD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1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22" y="0"/>
            <a:ext cx="8989869" cy="674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636"/>
            <a:ext cx="10917381" cy="68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22" y="96982"/>
            <a:ext cx="8873259" cy="66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0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7" y="1551709"/>
            <a:ext cx="5726546" cy="4294909"/>
          </a:xfrm>
          <a:prstGeom prst="sun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242" y="1551709"/>
            <a:ext cx="5326740" cy="377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87" y="1190"/>
            <a:ext cx="10073986" cy="68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31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1PC</dc:creator>
  <cp:lastModifiedBy>1PC</cp:lastModifiedBy>
  <cp:revision>4</cp:revision>
  <dcterms:created xsi:type="dcterms:W3CDTF">2016-11-08T06:17:51Z</dcterms:created>
  <dcterms:modified xsi:type="dcterms:W3CDTF">2016-11-10T05:38:40Z</dcterms:modified>
</cp:coreProperties>
</file>