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4" r:id="rId2"/>
    <p:sldId id="327" r:id="rId3"/>
    <p:sldId id="289" r:id="rId4"/>
    <p:sldId id="306" r:id="rId5"/>
    <p:sldId id="331" r:id="rId6"/>
    <p:sldId id="332" r:id="rId7"/>
    <p:sldId id="341" r:id="rId8"/>
    <p:sldId id="333" r:id="rId9"/>
    <p:sldId id="334" r:id="rId10"/>
    <p:sldId id="336" r:id="rId11"/>
    <p:sldId id="342" r:id="rId12"/>
    <p:sldId id="335" r:id="rId13"/>
    <p:sldId id="337" r:id="rId14"/>
    <p:sldId id="338" r:id="rId15"/>
    <p:sldId id="280" r:id="rId16"/>
    <p:sldId id="339" r:id="rId17"/>
    <p:sldId id="345" r:id="rId18"/>
    <p:sldId id="325" r:id="rId19"/>
    <p:sldId id="340" r:id="rId20"/>
    <p:sldId id="287" r:id="rId21"/>
    <p:sldId id="330" r:id="rId2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861448" cy="23042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+mn-lt"/>
              </a:rPr>
              <a:t>Визитная карточка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руководителя физического воспитания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Куликовой Ирины Николаевны</a:t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1028" name="Picture 4" descr="http://fotohomka.ru/images/Dec/01/e908aa9642f1150995b70ca8edc2a1b4/mini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5688632" cy="3916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195736" y="5733256"/>
            <a:ext cx="6192688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 декаднику педагогического мастерства  педагогов дошкольных образовательных  учреждений Большеигнатовского муниципального района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051720" y="-236395"/>
            <a:ext cx="68407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31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Я смело в мир большой шагнула: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31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МГПИ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им. </a:t>
            </a:r>
            <a:r>
              <a:rPr kumimoji="0" lang="ru-RU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М.Е.Евсевьева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31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пошла учиться 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31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 вот уже стою с дипломом,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31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Теперь я – педагог, мои друзья.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098" name="Picture 2" descr="C:\Users\acer\Desktop\Воспитатель года\Фото. Становление Ирки, как личности\DSCN4393.JPG"/>
          <p:cNvPicPr>
            <a:picLocks noChangeAspect="1" noChangeArrowheads="1"/>
          </p:cNvPicPr>
          <p:nvPr/>
        </p:nvPicPr>
        <p:blipFill>
          <a:blip r:embed="rId2" cstate="print"/>
          <a:srcRect l="3851" t="22659" r="4375" b="7621"/>
          <a:stretch>
            <a:fillRect/>
          </a:stretch>
        </p:blipFill>
        <p:spPr bwMode="auto">
          <a:xfrm>
            <a:off x="2339752" y="2564903"/>
            <a:ext cx="6048672" cy="3611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91680" y="5445224"/>
            <a:ext cx="144016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Воспитатель года\Фото. Становление Ирки, как личности\DSCN4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6264696" cy="4127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63688" y="4725144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Годы учебы</a:t>
            </a:r>
          </a:p>
          <a:p>
            <a:pPr algn="ctr"/>
            <a:r>
              <a:rPr lang="ru-RU" sz="2400" b="1" dirty="0" smtClean="0"/>
              <a:t>в МГПИ им. М.Е. </a:t>
            </a:r>
            <a:r>
              <a:rPr lang="ru-RU" sz="2400" b="1" dirty="0" err="1" smtClean="0"/>
              <a:t>Евсевьева</a:t>
            </a:r>
            <a:r>
              <a:rPr lang="ru-RU" sz="2400" b="1" dirty="0" smtClean="0"/>
              <a:t> (1998-2003г)</a:t>
            </a:r>
          </a:p>
          <a:p>
            <a:pPr algn="ctr"/>
            <a:r>
              <a:rPr lang="ru-RU" sz="2400" b="1" dirty="0" smtClean="0"/>
              <a:t>Факультет дошкольного воспитания</a:t>
            </a:r>
            <a:endParaRPr lang="ru-RU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619672" y="421546"/>
            <a:ext cx="734481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Я с детства поняла: труд педагога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31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Бесспорно самый важный, самый нужный,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31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Ведь для ребёнка так необходимо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31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Расти в любви, заботе, мире, дружбе.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31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C:\Users\acer\Desktop\Воспитатель года\Фото. Становление Ирки, как личности\DSCN4398.JPG"/>
          <p:cNvPicPr>
            <a:picLocks noChangeAspect="1" noChangeArrowheads="1"/>
          </p:cNvPicPr>
          <p:nvPr/>
        </p:nvPicPr>
        <p:blipFill>
          <a:blip r:embed="rId2" cstate="print"/>
          <a:srcRect t="6608" b="4196"/>
          <a:stretch>
            <a:fillRect/>
          </a:stretch>
        </p:blipFill>
        <p:spPr bwMode="auto">
          <a:xfrm rot="5400000">
            <a:off x="4921923" y="2907678"/>
            <a:ext cx="4412721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C:\Users\acer\Desktop\Воспитатель года\Фото. Становление Ирки, как личности\DSCN4407.JPG"/>
          <p:cNvPicPr>
            <a:picLocks noChangeAspect="1" noChangeArrowheads="1"/>
          </p:cNvPicPr>
          <p:nvPr/>
        </p:nvPicPr>
        <p:blipFill>
          <a:blip r:embed="rId3" cstate="print"/>
          <a:srcRect l="11028" t="19241" r="6425" b="6937"/>
          <a:stretch>
            <a:fillRect/>
          </a:stretch>
        </p:blipFill>
        <p:spPr bwMode="auto">
          <a:xfrm>
            <a:off x="1187624" y="2276872"/>
            <a:ext cx="4401156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83568" y="5589240"/>
            <a:ext cx="4608512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Мой первый педагогический опыт в МБОУ «</a:t>
            </a:r>
            <a:r>
              <a:rPr lang="ru-RU" sz="2000" b="1" dirty="0" err="1" smtClean="0"/>
              <a:t>Киржеманская</a:t>
            </a:r>
            <a:r>
              <a:rPr lang="ru-RU" sz="2000" b="1" dirty="0" smtClean="0"/>
              <a:t> средняя общеобразовательная школа»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123728" y="294188"/>
            <a:ext cx="70202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 вот я –педагог, а это значит,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31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Мне выпадает счастье каждый день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31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Бывать в неповторимом мире детства,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31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мир чуда для меня открыта дверь.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Picture 2" descr="C:\Users\acer\Desktop\Воспитатель года\Фото. Становление Ирки, как личности\DSCN4404.JPG"/>
          <p:cNvPicPr>
            <a:picLocks noChangeAspect="1" noChangeArrowheads="1"/>
          </p:cNvPicPr>
          <p:nvPr/>
        </p:nvPicPr>
        <p:blipFill>
          <a:blip r:embed="rId2" cstate="print"/>
          <a:srcRect t="15140" r="2836" b="13089"/>
          <a:stretch>
            <a:fillRect/>
          </a:stretch>
        </p:blipFill>
        <p:spPr bwMode="auto">
          <a:xfrm>
            <a:off x="683568" y="2276872"/>
            <a:ext cx="3985087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 descr="C:\Users\acer\Desktop\Воспитатель года\Фото. Становление Ирки, как личности\DSCN4399.JPG"/>
          <p:cNvPicPr>
            <a:picLocks noChangeAspect="1" noChangeArrowheads="1"/>
          </p:cNvPicPr>
          <p:nvPr/>
        </p:nvPicPr>
        <p:blipFill>
          <a:blip r:embed="rId3" cstate="print"/>
          <a:srcRect l="8465" t="38380" r="20781" b="1469"/>
          <a:stretch>
            <a:fillRect/>
          </a:stretch>
        </p:blipFill>
        <p:spPr bwMode="auto">
          <a:xfrm>
            <a:off x="4788024" y="2287522"/>
            <a:ext cx="4032448" cy="3023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Desktop\Воспитатель года\Фото. Становление Ирки, как личности\DSCN4410.JPG"/>
          <p:cNvPicPr>
            <a:picLocks noChangeAspect="1" noChangeArrowheads="1"/>
          </p:cNvPicPr>
          <p:nvPr/>
        </p:nvPicPr>
        <p:blipFill>
          <a:blip r:embed="rId2" cstate="print"/>
          <a:srcRect t="11039" r="786" b="2836"/>
          <a:stretch>
            <a:fillRect/>
          </a:stretch>
        </p:blipFill>
        <p:spPr bwMode="auto">
          <a:xfrm>
            <a:off x="1043608" y="476672"/>
            <a:ext cx="7520088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03848" y="548680"/>
            <a:ext cx="4896544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/>
              <a:t>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691680" y="4509120"/>
            <a:ext cx="6995120" cy="1800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dirty="0" smtClean="0"/>
              <a:t>В МБДОУ «</a:t>
            </a:r>
            <a:r>
              <a:rPr lang="ru-RU" sz="2000" dirty="0" err="1" smtClean="0"/>
              <a:t>Большеигнатовский</a:t>
            </a:r>
            <a:r>
              <a:rPr lang="ru-RU" sz="2000" dirty="0" smtClean="0"/>
              <a:t> детский сад комбинированного вида» я пришла в 2008 году. И по сей день работаю в этом коллективе. Мне повезло, я попала в очень хороший коллектив, особенностью которого были высокая работоспособность, взаимопонимание, надежность и порядочность. </a:t>
            </a:r>
          </a:p>
          <a:p>
            <a:endParaRPr lang="ru-RU" dirty="0"/>
          </a:p>
        </p:txBody>
      </p:sp>
      <p:pic>
        <p:nvPicPr>
          <p:cNvPr id="9218" name="Picture 2" descr="C:\Users\acer\Desktop\Воспитатель года\Фото. Становление Ирки, как личности\DSCN44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4664"/>
            <a:ext cx="5256584" cy="404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11560" y="2924944"/>
            <a:ext cx="72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Фото для творческ. презентац\Педагоги Веселые старты\P10114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2379"/>
            <a:ext cx="3600400" cy="2425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F:\Воспитатель года\Фото для творческ. презентац\DSCN2274.JPG"/>
          <p:cNvPicPr>
            <a:picLocks noChangeAspect="1" noChangeArrowheads="1"/>
          </p:cNvPicPr>
          <p:nvPr/>
        </p:nvPicPr>
        <p:blipFill>
          <a:blip r:embed="rId3" cstate="print"/>
          <a:srcRect l="12394" r="13500"/>
          <a:stretch>
            <a:fillRect/>
          </a:stretch>
        </p:blipFill>
        <p:spPr bwMode="auto">
          <a:xfrm>
            <a:off x="1117397" y="490966"/>
            <a:ext cx="3756414" cy="2208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Admin\Desktop\МЕРОПРИЯТИЯ В ДОУ 2015-2016\спортивно-музыкальное развл Что у осени в корзинке\DSCN3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37112"/>
            <a:ext cx="3604945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МЕРОПРИЯТИЯ В ДОУ 2015-2016\Спортивнон развлечение Сильные и ловкие\DSCN26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37840"/>
            <a:ext cx="3960440" cy="2430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мероприятия в ДОУ 2016-2017 уч г\Масленица 2017\P12302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25515"/>
            <a:ext cx="2619846" cy="2134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686144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Участие в общественной жизни района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 descr="E:\Воспитатель года\_DSC0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20856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Воспитатель года\5.jpg"/>
          <p:cNvPicPr>
            <a:picLocks noChangeAspect="1" noChangeArrowheads="1"/>
          </p:cNvPicPr>
          <p:nvPr/>
        </p:nvPicPr>
        <p:blipFill>
          <a:blip r:embed="rId3" cstate="print"/>
          <a:srcRect l="7640" t="5232" r="3548" b="7123"/>
          <a:stretch>
            <a:fillRect/>
          </a:stretch>
        </p:blipFill>
        <p:spPr bwMode="auto">
          <a:xfrm>
            <a:off x="4355976" y="1628800"/>
            <a:ext cx="4376207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E:\Воспитатель года\P1210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933056"/>
            <a:ext cx="4183652" cy="259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03848" y="548680"/>
            <a:ext cx="4896544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Мое увлечение – цветоводство</a:t>
            </a:r>
            <a:endParaRPr lang="ru-RU" sz="2800" b="1" dirty="0">
              <a:latin typeface="+mn-lt"/>
            </a:endParaRPr>
          </a:p>
        </p:txBody>
      </p:sp>
      <p:pic>
        <p:nvPicPr>
          <p:cNvPr id="4098" name="Picture 2" descr="C:\Users\acer\Desktop\DSC_05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0594" r="2039"/>
          <a:stretch>
            <a:fillRect/>
          </a:stretch>
        </p:blipFill>
        <p:spPr bwMode="auto">
          <a:xfrm>
            <a:off x="5868144" y="980728"/>
            <a:ext cx="2952328" cy="2534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acer\Desktop\DSC_0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365104"/>
            <a:ext cx="24962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acer\Desktop\DSC_0572.jpg"/>
          <p:cNvPicPr>
            <a:picLocks noChangeAspect="1" noChangeArrowheads="1"/>
          </p:cNvPicPr>
          <p:nvPr/>
        </p:nvPicPr>
        <p:blipFill>
          <a:blip r:embed="rId4" cstate="print"/>
          <a:srcRect l="6861" t="19820" r="1660" b="16144"/>
          <a:stretch>
            <a:fillRect/>
          </a:stretch>
        </p:blipFill>
        <p:spPr bwMode="auto">
          <a:xfrm>
            <a:off x="0" y="1484784"/>
            <a:ext cx="370326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156176" y="4581128"/>
            <a:ext cx="2987824" cy="15841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 каждого человека есть занятие по душе. </a:t>
            </a:r>
            <a:endParaRPr lang="ru-RU" sz="2400" b="1" dirty="0"/>
          </a:p>
        </p:txBody>
      </p:sp>
      <p:pic>
        <p:nvPicPr>
          <p:cNvPr id="4097" name="Picture 1" descr="C:\Users\acer\Desktop\imageдлл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060848"/>
            <a:ext cx="3707904" cy="3729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619672" y="74538"/>
            <a:ext cx="712879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ea typeface="Calibri" pitchFamily="34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 годы работы с детьми, я убедилась в том, что большее счастье как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раз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том, чтобы давать любовь.</a:t>
            </a: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Труд воспитателя очень непрост,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Игры, занятия, творческий рост!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Но ни о чём не жалею, друзья,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Детям я сердце своё отдала!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6275040" cy="141763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  <a:latin typeface="+mn-lt"/>
              </a:rPr>
              <a:t>Муниципальное бюджетное дошкольное образовательное учреждение «</a:t>
            </a:r>
            <a:r>
              <a:rPr lang="ru-RU" sz="2200" b="1" dirty="0" err="1" smtClean="0">
                <a:solidFill>
                  <a:srgbClr val="C00000"/>
                </a:solidFill>
                <a:latin typeface="+mn-lt"/>
              </a:rPr>
              <a:t>Большеигнатовский</a:t>
            </a:r>
            <a:r>
              <a:rPr lang="ru-RU" sz="2200" b="1" dirty="0" smtClean="0">
                <a:solidFill>
                  <a:srgbClr val="C00000"/>
                </a:solidFill>
                <a:latin typeface="+mn-lt"/>
              </a:rPr>
              <a:t> детский сад комбинированного вида» </a:t>
            </a:r>
            <a:r>
              <a:rPr lang="ru-RU" sz="2200" b="1" dirty="0" err="1" smtClean="0">
                <a:solidFill>
                  <a:srgbClr val="C00000"/>
                </a:solidFill>
                <a:latin typeface="+mn-lt"/>
              </a:rPr>
              <a:t>Большеигнатовского</a:t>
            </a:r>
            <a:r>
              <a:rPr lang="ru-RU" sz="2200" b="1" dirty="0" smtClean="0">
                <a:solidFill>
                  <a:srgbClr val="C00000"/>
                </a:solidFill>
                <a:latin typeface="+mn-lt"/>
              </a:rPr>
              <a:t> муниципального района </a:t>
            </a:r>
            <a:br>
              <a:rPr lang="ru-RU" sz="22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C00000"/>
                </a:solidFill>
                <a:latin typeface="+mn-lt"/>
              </a:rPr>
              <a:t>Республики Мордовия</a:t>
            </a:r>
            <a:r>
              <a:rPr lang="ru-RU" sz="31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3100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172272" cy="384929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/>
              <a:t>	</a:t>
            </a:r>
            <a:r>
              <a:rPr lang="ru-RU" sz="2200" b="1" dirty="0" smtClean="0">
                <a:solidFill>
                  <a:srgbClr val="FF0000"/>
                </a:solidFill>
              </a:rPr>
              <a:t>“Человек – высшее творение природы. Но для того, чтобы наслаждаться её сокровищами, он должен по крайней мере отвечать одному требованию: быть здоровым и дружить со спортом и физкультурой»</a:t>
            </a:r>
            <a:endParaRPr lang="ru-RU" sz="22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200" b="1" i="1" dirty="0" smtClean="0">
                <a:solidFill>
                  <a:srgbClr val="FF0000"/>
                </a:solidFill>
              </a:rPr>
              <a:t>А.А. Леонов</a:t>
            </a:r>
            <a:r>
              <a:rPr lang="ru-RU" sz="2200" i="1" dirty="0" smtClean="0">
                <a:solidFill>
                  <a:srgbClr val="FF0000"/>
                </a:solidFill>
              </a:rPr>
              <a:t>.</a:t>
            </a:r>
            <a:endParaRPr lang="ru-RU" sz="2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C:\Users\acer\Desktop\фото\Куликова И.Н. ствосп 25.01.2017г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9"/>
            <a:ext cx="331236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03848" y="548680"/>
            <a:ext cx="4896544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ГЛАВНОЕ – НАШИ ДЕТИ!</a:t>
            </a:r>
            <a:r>
              <a:rPr lang="ru-RU" sz="2800" dirty="0" smtClean="0">
                <a:latin typeface="+mn-lt"/>
              </a:rPr>
              <a:t>   </a:t>
            </a:r>
            <a:endParaRPr lang="ru-RU" sz="2800" dirty="0">
              <a:latin typeface="+mn-lt"/>
            </a:endParaRPr>
          </a:p>
        </p:txBody>
      </p:sp>
      <p:pic>
        <p:nvPicPr>
          <p:cNvPr id="5" name="Picture 2" descr="F:\Воспитатель года\Фото для творческ. презентац\DSCN441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/>
          <a:stretch/>
        </p:blipFill>
        <p:spPr bwMode="auto">
          <a:xfrm>
            <a:off x="1835696" y="1484784"/>
            <a:ext cx="6565733" cy="44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tik.ru/img/kartinki-dlya-detey/zaryadka-kartinki-dlya-detey/small/zaryadka-kartinki-dlya-detey-70178.jpg"/>
          <p:cNvPicPr>
            <a:picLocks noChangeAspect="1" noChangeArrowheads="1"/>
          </p:cNvPicPr>
          <p:nvPr/>
        </p:nvPicPr>
        <p:blipFill>
          <a:blip r:embed="rId2" cstate="print"/>
          <a:srcRect r="14321" b="10240"/>
          <a:stretch>
            <a:fillRect/>
          </a:stretch>
        </p:blipFill>
        <p:spPr bwMode="auto">
          <a:xfrm>
            <a:off x="6084168" y="3789040"/>
            <a:ext cx="2448272" cy="2564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im0-tub-ru.yandex.net/i?id=8f2abad589c8ffccf129c3bcd302b76d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32656"/>
            <a:ext cx="1800200" cy="2226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im1-tub-ru.yandex.net/i?id=6e2dfb02a6390c9754748f3df57257c4-l&amp;n=13"/>
          <p:cNvPicPr>
            <a:picLocks noChangeAspect="1" noChangeArrowheads="1"/>
          </p:cNvPicPr>
          <p:nvPr/>
        </p:nvPicPr>
        <p:blipFill>
          <a:blip r:embed="rId4" cstate="print"/>
          <a:srcRect t="15823" b="13852"/>
          <a:stretch>
            <a:fillRect/>
          </a:stretch>
        </p:blipFill>
        <p:spPr bwMode="auto">
          <a:xfrm>
            <a:off x="1907704" y="4293096"/>
            <a:ext cx="3384376" cy="1860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411760" y="1301641"/>
            <a:ext cx="6030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</a:p>
          <a:p>
            <a:pPr algn="ctr"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2938338"/>
          </a:xfrm>
        </p:spPr>
        <p:txBody>
          <a:bodyPr>
            <a:normAutofit/>
          </a:bodyPr>
          <a:lstStyle/>
          <a:p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14480" y="4149080"/>
            <a:ext cx="6972320" cy="19770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/>
              <a:t>Работаю руководителем физического воспитания в муниципальном бюджетном дошкольном образовательном учреждении «</a:t>
            </a:r>
            <a:r>
              <a:rPr lang="ru-RU" sz="2000" b="1" i="1" dirty="0" err="1" smtClean="0"/>
              <a:t>Большеигнатовский</a:t>
            </a:r>
            <a:r>
              <a:rPr lang="ru-RU" sz="2000" b="1" i="1" dirty="0" smtClean="0"/>
              <a:t> детский сад комбинированного вида» </a:t>
            </a:r>
            <a:r>
              <a:rPr lang="ru-RU" sz="2000" b="1" i="1" dirty="0" err="1" smtClean="0"/>
              <a:t>Большеигнатовского</a:t>
            </a:r>
            <a:r>
              <a:rPr lang="ru-RU" sz="2000" b="1" i="1" dirty="0" smtClean="0"/>
              <a:t> муниципального района Республики Мордовия</a:t>
            </a:r>
          </a:p>
        </p:txBody>
      </p:sp>
      <p:pic>
        <p:nvPicPr>
          <p:cNvPr id="1026" name="Picture 2" descr="C:\Users\Admin\Desktop\Фото для творческ. презентац\Цветочная полянка\P1190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7"/>
            <a:ext cx="6422595" cy="3945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03848" y="548680"/>
            <a:ext cx="4896544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  </a:t>
            </a:r>
            <a:endParaRPr lang="ru-RU" sz="2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31640" y="260648"/>
            <a:ext cx="7560840" cy="583264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Профессиональная деятельность:</a:t>
            </a:r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b="1" i="1" dirty="0" smtClean="0"/>
              <a:t>Общий трудовой стаж: 13 лет</a:t>
            </a:r>
          </a:p>
          <a:p>
            <a:pPr algn="ctr">
              <a:buNone/>
            </a:pPr>
            <a:r>
              <a:rPr lang="ru-RU" b="1" i="1" dirty="0" smtClean="0"/>
              <a:t>Педагогический стаж: 13 лет</a:t>
            </a:r>
          </a:p>
          <a:p>
            <a:pPr algn="ctr">
              <a:buNone/>
            </a:pPr>
            <a:r>
              <a:rPr lang="ru-RU" b="1" i="1" dirty="0" smtClean="0"/>
              <a:t>Стаж работы в данном учреждении : 9 лет</a:t>
            </a:r>
          </a:p>
          <a:p>
            <a:pPr algn="ctr">
              <a:buNone/>
            </a:pPr>
            <a:r>
              <a:rPr lang="ru-RU" b="1" i="1" dirty="0" smtClean="0"/>
              <a:t>1 квалификационная категория </a:t>
            </a:r>
          </a:p>
          <a:p>
            <a:pPr algn="ctr">
              <a:buNone/>
            </a:pPr>
            <a:r>
              <a:rPr lang="ru-RU" b="1" i="1" dirty="0" smtClean="0"/>
              <a:t>Образование: высшее, МГПИ им. М. Е. </a:t>
            </a:r>
            <a:r>
              <a:rPr lang="ru-RU" b="1" i="1" dirty="0" err="1" smtClean="0"/>
              <a:t>Евсевьева</a:t>
            </a:r>
            <a:endParaRPr lang="ru-RU" b="1" i="1" dirty="0" smtClean="0"/>
          </a:p>
          <a:p>
            <a:pPr algn="ctr">
              <a:buNone/>
            </a:pPr>
            <a:r>
              <a:rPr lang="ru-RU" b="1" i="1" dirty="0" smtClean="0"/>
              <a:t>Квалификация: педагог дошкольного </a:t>
            </a:r>
            <a:r>
              <a:rPr lang="ru-RU" b="1" i="1" dirty="0" smtClean="0"/>
              <a:t>образования, педагог-психолог</a:t>
            </a: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692696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318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Я хочу сегодня подарить вам</a:t>
            </a:r>
            <a:endParaRPr lang="ru-RU" sz="2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indent="4318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Сердца своего частицу,</a:t>
            </a:r>
            <a:endParaRPr lang="ru-RU" sz="2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indent="4318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Теплоту души, свою улыбку,</a:t>
            </a:r>
            <a:endParaRPr lang="ru-RU" sz="2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indent="4318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Своей жизнью с вами поделиться.</a:t>
            </a:r>
            <a:endParaRPr lang="ru-RU" sz="28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8434" name="Picture 2" descr="https://im1-tub-ru.yandex.net/i?id=ea836506b57b2642a527f9fa1a1f44d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4624"/>
            <a:ext cx="2605189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www.sunhome.ru/i/cards/106/cveti-romashki.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970" y="2780928"/>
            <a:ext cx="4876800" cy="3400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6" name="Picture 14" descr="http://kiska4863.narod.ru/1063862etmec3apf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59606" flipH="1">
            <a:off x="5512086" y="4487464"/>
            <a:ext cx="1368152" cy="1440160"/>
          </a:xfrm>
          <a:prstGeom prst="rect">
            <a:avLst/>
          </a:prstGeom>
          <a:noFill/>
        </p:spPr>
      </p:pic>
      <p:pic>
        <p:nvPicPr>
          <p:cNvPr id="18448" name="Picture 16" descr="http://kiska4863.narod.ru/1063862etmec3apf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41062">
            <a:off x="6739352" y="2545582"/>
            <a:ext cx="1440160" cy="1515958"/>
          </a:xfrm>
          <a:prstGeom prst="rect">
            <a:avLst/>
          </a:prstGeom>
          <a:noFill/>
        </p:spPr>
      </p:pic>
      <p:pic>
        <p:nvPicPr>
          <p:cNvPr id="18452" name="Picture 20" descr="http://suan-butterfly.narod.ru/691d387d622c177f3740076bb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49988">
            <a:off x="5153923" y="3113651"/>
            <a:ext cx="1247775" cy="1152526"/>
          </a:xfrm>
          <a:prstGeom prst="rect">
            <a:avLst/>
          </a:prstGeom>
          <a:noFill/>
        </p:spPr>
      </p:pic>
      <p:pic>
        <p:nvPicPr>
          <p:cNvPr id="18454" name="Picture 22" descr="http://suan-butterfly.narod.ru/691d387d622c177f3740076bb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988112">
            <a:off x="5661427" y="1756013"/>
            <a:ext cx="1247775" cy="1152526"/>
          </a:xfrm>
          <a:prstGeom prst="rect">
            <a:avLst/>
          </a:prstGeom>
          <a:noFill/>
        </p:spPr>
      </p:pic>
      <p:pic>
        <p:nvPicPr>
          <p:cNvPr id="18456" name="Picture 24" descr="http://kiska4863.narod.ru/1063862etmec3apf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76584">
            <a:off x="7127381" y="4277397"/>
            <a:ext cx="1494733" cy="1573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7005464" cy="259228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Мне было суждено родиться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В Большом Игнатове, селе,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В сердцу милой, дорогой провинции,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В маленьком мордовском уголке.</a:t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1026" name="Picture 2" descr="C:\Users\acer\Desktop\Воспитатель года\Фото. Становление Ирки, как личности\DSCN4385.JPG"/>
          <p:cNvPicPr>
            <a:picLocks noChangeAspect="1" noChangeArrowheads="1"/>
          </p:cNvPicPr>
          <p:nvPr/>
        </p:nvPicPr>
        <p:blipFill>
          <a:blip r:embed="rId2" cstate="print"/>
          <a:srcRect t="22161"/>
          <a:stretch>
            <a:fillRect/>
          </a:stretch>
        </p:blipFill>
        <p:spPr bwMode="auto">
          <a:xfrm>
            <a:off x="4704074" y="2492896"/>
            <a:ext cx="443992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220072" y="5373216"/>
            <a:ext cx="3312368" cy="7920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Моя группа в детском саду </a:t>
            </a:r>
            <a:endParaRPr lang="ru-RU" sz="2000" b="1" dirty="0"/>
          </a:p>
        </p:txBody>
      </p:sp>
      <p:pic>
        <p:nvPicPr>
          <p:cNvPr id="1027" name="Picture 3" descr="C:\Users\acer\Desktop\DSC_0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754" y="2924944"/>
            <a:ext cx="3648405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6645424" cy="36004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В моей семье не было педагогов, но уже с детства я с уважением относилась к своим воспитателям </a:t>
            </a:r>
            <a:r>
              <a:rPr lang="ru-RU" sz="3200" dirty="0" err="1" smtClean="0">
                <a:latin typeface="+mn-lt"/>
              </a:rPr>
              <a:t>Большеигнатовского</a:t>
            </a:r>
            <a:r>
              <a:rPr lang="ru-RU" sz="3200" dirty="0" smtClean="0">
                <a:latin typeface="+mn-lt"/>
              </a:rPr>
              <a:t> детского сада «Малыш», к учителям </a:t>
            </a:r>
            <a:r>
              <a:rPr lang="ru-RU" sz="3200" dirty="0" err="1" smtClean="0">
                <a:latin typeface="+mn-lt"/>
              </a:rPr>
              <a:t>Большеигнатовской</a:t>
            </a:r>
            <a:r>
              <a:rPr lang="ru-RU" sz="3200" dirty="0" smtClean="0">
                <a:latin typeface="+mn-lt"/>
              </a:rPr>
              <a:t> средней школы</a:t>
            </a:r>
            <a:r>
              <a:rPr lang="ru-RU" sz="2400" dirty="0" smtClean="0">
                <a:latin typeface="+mn-lt"/>
              </a:rPr>
              <a:t>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475656" y="633216"/>
            <a:ext cx="70567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Вот школа, где успешно я училась,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31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Мои друзья, мои учителя,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31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Здесь жизнь неслась, стремительно кружилась,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31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Здесь беззаботное я детство провела.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050" name="Picture 2" descr="C:\Users\acer\Desktop\Воспитатель года\Фото. Становление Ирки, как личности\DSCN4387.JPG"/>
          <p:cNvPicPr>
            <a:picLocks noChangeAspect="1" noChangeArrowheads="1"/>
          </p:cNvPicPr>
          <p:nvPr/>
        </p:nvPicPr>
        <p:blipFill>
          <a:blip r:embed="rId2" cstate="print"/>
          <a:srcRect t="7621" r="3349" b="6937"/>
          <a:stretch>
            <a:fillRect/>
          </a:stretch>
        </p:blipFill>
        <p:spPr bwMode="auto">
          <a:xfrm>
            <a:off x="5004048" y="2879985"/>
            <a:ext cx="3960440" cy="2626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652120" y="5661248"/>
            <a:ext cx="3168352" cy="7920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Учительница первая моя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acer\Desktop\Воспитатель года\Фото. Становление Ирки, как личности\DSCN4388.JPG"/>
          <p:cNvPicPr>
            <a:picLocks noChangeAspect="1" noChangeArrowheads="1"/>
          </p:cNvPicPr>
          <p:nvPr/>
        </p:nvPicPr>
        <p:blipFill>
          <a:blip r:embed="rId3" cstate="print"/>
          <a:srcRect l="1800" t="7621" r="7451" b="5570"/>
          <a:stretch>
            <a:fillRect/>
          </a:stretch>
        </p:blipFill>
        <p:spPr bwMode="auto">
          <a:xfrm>
            <a:off x="755576" y="2780928"/>
            <a:ext cx="3960440" cy="2841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87624" y="5622600"/>
            <a:ext cx="3096344" cy="7920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класс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195736" y="519108"/>
            <a:ext cx="66247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 поезд жизни всё спешит куда-то,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31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 станциях он долго не стоит, -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31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 где-то вдалеке стучат колёса: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31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«Иди вперёд, не бойся, путь открыт!»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31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074" name="Picture 2" descr="C:\Users\acer\Desktop\Воспитатель года\Фото. Становление Ирки, как личности\DSCN4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348880"/>
            <a:ext cx="5424039" cy="3888432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779912" y="6237312"/>
            <a:ext cx="3816424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Выпускной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416</Words>
  <Application>Microsoft Office PowerPoint</Application>
  <PresentationFormat>Экран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Визитная карточка  руководителя физического воспитания  Куликовой Ирины Николаевны </vt:lpstr>
      <vt:lpstr>    Муниципальное бюджетное дошкольное образовательное учреждение «Большеигнатовский детский сад комбинированного вида» Большеигнатовского муниципального района  Республики Мордовия </vt:lpstr>
      <vt:lpstr>   </vt:lpstr>
      <vt:lpstr>                  </vt:lpstr>
      <vt:lpstr>Презентация PowerPoint</vt:lpstr>
      <vt:lpstr>Мне было суждено родиться В Большом Игнатове, селе, В сердцу милой, дорогой провинции, В маленьком мордовском уголке. </vt:lpstr>
      <vt:lpstr>В моей семье не было педагогов, но уже с детства я с уважением относилась к своим воспитателям Большеигнатовского детского сада «Малыш», к учителям Большеигнатовской средней школы.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Участие в общественной жизни района</vt:lpstr>
      <vt:lpstr>Мое увлечение – цветоводство</vt:lpstr>
      <vt:lpstr>Презентация PowerPoint</vt:lpstr>
      <vt:lpstr>ГЛАВНОЕ – НАШИ ДЕТИ!  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Admin</cp:lastModifiedBy>
  <cp:revision>156</cp:revision>
  <dcterms:created xsi:type="dcterms:W3CDTF">2013-07-29T17:42:42Z</dcterms:created>
  <dcterms:modified xsi:type="dcterms:W3CDTF">2017-03-20T09:11:36Z</dcterms:modified>
</cp:coreProperties>
</file>