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344" r:id="rId4"/>
    <p:sldId id="345" r:id="rId5"/>
    <p:sldId id="350" r:id="rId6"/>
    <p:sldId id="354" r:id="rId7"/>
    <p:sldId id="355" r:id="rId8"/>
    <p:sldId id="349" r:id="rId9"/>
    <p:sldId id="261" r:id="rId10"/>
    <p:sldId id="262" r:id="rId11"/>
    <p:sldId id="263" r:id="rId12"/>
    <p:sldId id="265" r:id="rId13"/>
    <p:sldId id="266" r:id="rId14"/>
    <p:sldId id="267" r:id="rId15"/>
    <p:sldId id="269" r:id="rId16"/>
    <p:sldId id="351" r:id="rId17"/>
    <p:sldId id="352" r:id="rId18"/>
    <p:sldId id="353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CC"/>
    <a:srgbClr val="CC006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66" y="2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68690-E0AD-4763-9E6E-A4E90C8A740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FF066-110F-4888-83E0-CF463E6CAF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220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6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61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3976072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CFABD76-0F04-4C38-A494-22F544076815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24BDC5-340C-4C3F-AF8A-40848F1BD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39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C678-F636-4D34-A1B6-A5A62C9A0B45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03C0-DA74-442B-A96D-B655BDC99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86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1C7C-AEC0-425D-8F5A-2A5D3EA3253F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55765A9-48D6-494B-9482-F20013148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120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94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D4F1-6899-4FD6-B78E-32C20F5442A8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CC88-C18F-40C4-80AA-3753BC4A4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20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5FA2C1-6B9D-49EF-9C39-ACD5246E9524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F9D04B0-D240-441D-82CC-F4F2B9C32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11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3E2F-5DF7-40B8-910B-E734643B75FA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FFCD-ADB2-43C6-9ABE-B2D85B24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7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9AD9-5719-4BCB-A745-96EA64F64E43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BFEE-C667-4076-B6E9-301E9A3C4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98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C2FA-66DA-4245-9FF1-660764B113B9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61A1-FE8F-417A-A5BE-A9A39CB64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30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5D65-A0E7-4638-8539-02F871813389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01B7-0BEE-47A1-B281-2DCE7A4EC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74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799C-2594-4E0A-80EF-8CA4CE5DCCC4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083515-2CFA-419A-AEA8-9DD40D391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83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D753-F9A8-468B-ADDC-83C58479636D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4731-E601-4ECF-AF06-0090D3215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198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E67B1B-F395-4087-9812-CC15710209BC}" type="datetimeFigureOut">
              <a:rPr lang="en-US"/>
              <a:pPr>
                <a:defRPr/>
              </a:pPr>
              <a:t>11/17/2015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9754F8-E386-4EEB-9697-1A624E59425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E68422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46648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758085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424863" cy="1151409"/>
          </a:xfrm>
        </p:spPr>
        <p:txBody>
          <a:bodyPr lIns="90000" tIns="46800" rIns="90000" bIns="4680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7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МДОУ «Детский сад №20 комбинированного вида»</a:t>
            </a:r>
            <a:endParaRPr lang="ru-RU" sz="2400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2204864"/>
            <a:ext cx="8459787" cy="4032448"/>
          </a:xfrm>
        </p:spPr>
        <p:txBody>
          <a:bodyPr lIns="90000" tIns="46800" rIns="90000" bIns="46800"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6000" b="1" dirty="0" smtClean="0">
                <a:solidFill>
                  <a:srgbClr val="B80047"/>
                </a:solidFill>
                <a:latin typeface="Times New Roman" pitchFamily="18" charset="0"/>
              </a:rPr>
              <a:t>ПРЕЗЕНТАЦИЯ</a:t>
            </a:r>
            <a:endParaRPr lang="ru-RU" sz="60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6000" b="1" dirty="0" smtClean="0">
                <a:solidFill>
                  <a:srgbClr val="B80047"/>
                </a:solidFill>
                <a:latin typeface="Times New Roman" pitchFamily="18" charset="0"/>
              </a:rPr>
              <a:t>УЧРАЖДЕНИЯ</a:t>
            </a:r>
            <a:endParaRPr lang="ru-RU" sz="6000" b="1" dirty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B80047"/>
                </a:solidFill>
                <a:latin typeface="Times New Roman" pitchFamily="18" charset="0"/>
              </a:rPr>
              <a:t>Саранск 2014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 smtClean="0">
              <a:solidFill>
                <a:srgbClr val="CC0066"/>
              </a:solidFill>
              <a:latin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dirty="0" smtClean="0">
              <a:solidFill>
                <a:srgbClr val="B80047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F:\альбом\IMG_4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25395"/>
            <a:ext cx="2884252" cy="21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альбом\IMG_4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5395"/>
            <a:ext cx="2934084" cy="22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11638" y="1708150"/>
            <a:ext cx="4321175" cy="4892675"/>
          </a:xfrm>
        </p:spPr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endParaRPr lang="en-US" sz="2400" b="1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i="1" dirty="0"/>
          </a:p>
        </p:txBody>
      </p:sp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Кухня</a:t>
            </a:r>
          </a:p>
        </p:txBody>
      </p:sp>
      <p:pic>
        <p:nvPicPr>
          <p:cNvPr id="36868" name="Picture 4" descr="J:\ФОТО\IMG_5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одители\Desktop\IMG_57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8467" y="2484266"/>
            <a:ext cx="4540397" cy="340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Кабинет заместителя заведующей по АХР</a:t>
            </a:r>
            <a:endParaRPr lang="ru-RU" sz="2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62" name="Picture 2" descr="J:\ФОТО\IMG_5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-7938"/>
            <a:ext cx="7750175" cy="18129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прачечная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J:\ФОТО\IMG_5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43" y="1711119"/>
            <a:ext cx="2201441" cy="29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J:\ФОТО\IMG_5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2260221" cy="301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J:\ФОТО\IMG_54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одители\Desktop\Фото на печать\IMG_57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7952"/>
            <a:ext cx="3121905" cy="23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39700"/>
            <a:ext cx="7750175" cy="1479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Фойе и коридоры</a:t>
            </a:r>
          </a:p>
        </p:txBody>
      </p:sp>
      <p:pic>
        <p:nvPicPr>
          <p:cNvPr id="30722" name="Picture 2" descr="J:\тренажеры фойе\Фото фойе\DSCN0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J:\тренажеры фойе\Фото фойе\DSCN0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816" y="180882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J:\тренажеры фойе\Фото фойе\DSCN08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J:\тренажеры фойе\Фото фойе\DSCN08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43" y="5278944"/>
            <a:ext cx="2664296" cy="13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J:\Изображение 0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532" y="4506843"/>
            <a:ext cx="2745615" cy="20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J:\Изображение 0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2798" y="5229200"/>
            <a:ext cx="1820518" cy="13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Родители\Desktop\IMG_55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2721"/>
            <a:ext cx="2288587" cy="17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дители\Desktop\IMG_54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87844"/>
            <a:ext cx="2199604" cy="16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34938"/>
            <a:ext cx="7797800" cy="1530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Дополнительные помещения</a:t>
            </a:r>
            <a:b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музей старины</a:t>
            </a:r>
          </a:p>
        </p:txBody>
      </p:sp>
      <p:pic>
        <p:nvPicPr>
          <p:cNvPr id="2051" name="Picture 3" descr="G:\Музей старины для Юткиной\P1020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3653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Музей старины для Юткиной\P1020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8205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Музей старины для Юткиной\я в музее старины\IMG_2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7043"/>
            <a:ext cx="18002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Музей старины для Юткиной\я в музее старины\IMG_2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1851162" cy="24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G:\Музей старины для Юткиной\я в музее старины\IMG_24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84150"/>
            <a:ext cx="7748588" cy="1435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Комната «Наш город», зона </a:t>
            </a:r>
            <a:r>
              <a:rPr lang="ru-RU" sz="28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пдд</a:t>
            </a:r>
            <a:endParaRPr lang="ru-RU" sz="28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0" name="Picture 2" descr="J:\филиалы кабинета\IMG_4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5397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Родители\Desktop\IMG_5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118" y="4509120"/>
            <a:ext cx="2691815" cy="20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одители\Desktop\IMG_55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88642" y="2140968"/>
            <a:ext cx="2258198" cy="16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одители\Desktop\IMG_55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4423" y="2228503"/>
            <a:ext cx="2416643" cy="18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1564" y="4562665"/>
            <a:ext cx="2339391" cy="17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Родители\Desktop\IMG_55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21" y="4311042"/>
            <a:ext cx="3219986" cy="241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84150"/>
            <a:ext cx="7748588" cy="1435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Экологическая зона</a:t>
            </a:r>
          </a:p>
        </p:txBody>
      </p:sp>
      <p:pic>
        <p:nvPicPr>
          <p:cNvPr id="31746" name="Picture 2" descr="J:\филиалы кабинета\IMG_4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104457" cy="31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дители\Desktop\IMG_5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16606"/>
            <a:ext cx="4444140" cy="33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433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84150"/>
            <a:ext cx="7748588" cy="1435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Театральная зона</a:t>
            </a:r>
          </a:p>
        </p:txBody>
      </p:sp>
      <p:pic>
        <p:nvPicPr>
          <p:cNvPr id="1026" name="Picture 2" descr="C:\Users\Родители\Desktop\IMG_5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680520" cy="351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Родители\Desktop\IMG_5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69955"/>
            <a:ext cx="3502400" cy="262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Родители\Desktop\IMG_55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6427" y="1844824"/>
            <a:ext cx="3297722" cy="24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433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84150"/>
            <a:ext cx="7748588" cy="1435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Библиотека</a:t>
            </a:r>
          </a:p>
        </p:txBody>
      </p:sp>
      <p:pic>
        <p:nvPicPr>
          <p:cNvPr id="29698" name="Picture 2" descr="J:\детская библиотека\IMG_4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36" y="1772816"/>
            <a:ext cx="3148136" cy="23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J:\детская библиотека\IMG_40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37767"/>
            <a:ext cx="3311624" cy="24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J:\детская библиотека\IMG_4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157" y="4251176"/>
            <a:ext cx="3379415" cy="253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J:\филиалы кабинета\IMG_4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84" y="432518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433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789862" cy="1225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Кабинет заведующей</a:t>
            </a:r>
          </a:p>
        </p:txBody>
      </p:sp>
      <p:pic>
        <p:nvPicPr>
          <p:cNvPr id="1026" name="Picture 2" descr="C:\Users\Родители\Desktop\Фото на печать\IMG_5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092134" cy="38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789862" cy="1225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Методический кабинет</a:t>
            </a:r>
          </a:p>
        </p:txBody>
      </p:sp>
      <p:pic>
        <p:nvPicPr>
          <p:cNvPr id="28676" name="Picture 4" descr="J:\Юткиной Г.В\Слайд 8 общий вид кабинета\IMG_3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982466" cy="22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J:\Юткиной Г.В\Слайд 8 общий вид кабинета\IMG_39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J:\Юткиной Г.В\Слайд 8 общий вид кабинета\Изображение 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34" y="4365104"/>
            <a:ext cx="2881452" cy="21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Юткиной Г.В\слай 9 педкабинет с педагогамип\Изображение 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8232"/>
            <a:ext cx="3031231" cy="227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J:\Юткиной Г.В\Слайд 8 общий вид кабинета\Изображение 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65723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89862" cy="1225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Музыкальный зал</a:t>
            </a:r>
          </a:p>
        </p:txBody>
      </p:sp>
      <p:pic>
        <p:nvPicPr>
          <p:cNvPr id="38914" name="Picture 2" descr="J:\ФОТО\IMG_5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53698"/>
            <a:ext cx="2259373" cy="16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7049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885" y="1730185"/>
            <a:ext cx="3384376" cy="25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SC_01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970" y="1714331"/>
            <a:ext cx="3491880" cy="232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SL7045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8574" y="4370268"/>
            <a:ext cx="2905295" cy="21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36" y="4437112"/>
            <a:ext cx="3001447" cy="211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1513" y="139700"/>
            <a:ext cx="7789862" cy="1489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/>
              <a:t>Физкультурный зал</a:t>
            </a:r>
            <a:endParaRPr lang="ru-RU" sz="2800" i="1" dirty="0"/>
          </a:p>
        </p:txBody>
      </p:sp>
      <p:pic>
        <p:nvPicPr>
          <p:cNvPr id="35844" name="Picture 4" descr="J:\ФОТО\IMG_5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03703"/>
            <a:ext cx="3372375" cy="25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J:\ФОТО\IMG_5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6440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J:\ФОТО\IMG_54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3945" y="1628800"/>
            <a:ext cx="3935615" cy="29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Родители\Desktop\IMG_54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0696"/>
            <a:ext cx="3405717" cy="25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дители\Desktop\IMG_54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8664" y="7623842"/>
            <a:ext cx="8188302" cy="61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84150"/>
            <a:ext cx="7748588" cy="1435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бассейн</a:t>
            </a:r>
          </a:p>
        </p:txBody>
      </p:sp>
      <p:pic>
        <p:nvPicPr>
          <p:cNvPr id="33795" name="Picture 3" descr="J:\бассейн\IMG_4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7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J:\бассейн\IMG_83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7836" y="1754164"/>
            <a:ext cx="1884643" cy="28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J:\бассейн\IMG_8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82367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J:\бассейн\IMG_83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10287"/>
            <a:ext cx="4058390" cy="270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J:\ФОТО\IMG_54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7836" y="486916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J:\ФОТО\IMG_54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0666"/>
            <a:ext cx="2039333" cy="27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433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382000" cy="6254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Тренажерный зал</a:t>
            </a:r>
            <a:b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ru-RU" sz="28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4823" name="Picture 7" descr="J:\ФОТО\IMG_5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694" y="265533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дители\Desktop\IMG_574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764" y="4211844"/>
            <a:ext cx="2806367" cy="2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дители\Desktop\IMG_57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13181"/>
            <a:ext cx="2555776" cy="19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одители\Desktop\IMG_57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2524075" cy="18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одители\Desktop\IMG_57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2356" y="2094730"/>
            <a:ext cx="2575657" cy="19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589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5125" y="476672"/>
            <a:ext cx="8382000" cy="6254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Медицинский кабинет</a:t>
            </a:r>
            <a:endParaRPr lang="ru-RU" sz="28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J:\ФОТО\IMG_5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9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J:\ФОТО\IMG_5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362" y="3645024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J:\ФОТО\IMG_54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626" y="1767595"/>
            <a:ext cx="2215208" cy="16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J:\ФОТО\IMG_55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51593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бухгалтерия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J:\ФОТО\IMG_5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251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J:\ФОТО\IMG_54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9905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4059</TotalTime>
  <Words>51</Words>
  <Application>Microsoft Office PowerPoint</Application>
  <PresentationFormat>Экран (4:3)</PresentationFormat>
  <Paragraphs>27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Сетка</vt:lpstr>
      <vt:lpstr>МДОУ «Детский сад №20 комбинированного вида»</vt:lpstr>
      <vt:lpstr>Кабинет заведующей</vt:lpstr>
      <vt:lpstr>Методический кабинет</vt:lpstr>
      <vt:lpstr>Музыкальный зал</vt:lpstr>
      <vt:lpstr>Физкультурный зал</vt:lpstr>
      <vt:lpstr>бассейн</vt:lpstr>
      <vt:lpstr>Тренажерный зал  </vt:lpstr>
      <vt:lpstr>Медицинский кабинет</vt:lpstr>
      <vt:lpstr>бухгалтерия</vt:lpstr>
      <vt:lpstr>Кухня</vt:lpstr>
      <vt:lpstr>Кабинет заместителя заведующей по АХР</vt:lpstr>
      <vt:lpstr>прачечная</vt:lpstr>
      <vt:lpstr>Фойе и коридоры</vt:lpstr>
      <vt:lpstr>Дополнительные помещения музей старины</vt:lpstr>
      <vt:lpstr>Комната «Наш город», зона пдд</vt:lpstr>
      <vt:lpstr>Экологическая зона</vt:lpstr>
      <vt:lpstr>Театральная зона</vt:lpstr>
      <vt:lpstr>Библиотека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User</cp:lastModifiedBy>
  <cp:revision>265</cp:revision>
  <cp:lastPrinted>1601-01-01T00:00:00Z</cp:lastPrinted>
  <dcterms:created xsi:type="dcterms:W3CDTF">2010-08-04T11:06:49Z</dcterms:created>
  <dcterms:modified xsi:type="dcterms:W3CDTF">2015-11-17T18:08:52Z</dcterms:modified>
</cp:coreProperties>
</file>