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1" r:id="rId6"/>
    <p:sldId id="269" r:id="rId7"/>
    <p:sldId id="270" r:id="rId8"/>
    <p:sldId id="273" r:id="rId9"/>
    <p:sldId id="275" r:id="rId10"/>
    <p:sldId id="277" r:id="rId11"/>
    <p:sldId id="272" r:id="rId12"/>
    <p:sldId id="278" r:id="rId13"/>
    <p:sldId id="281" r:id="rId14"/>
    <p:sldId id="282" r:id="rId15"/>
    <p:sldId id="286" r:id="rId16"/>
    <p:sldId id="287" r:id="rId17"/>
    <p:sldId id="285" r:id="rId18"/>
    <p:sldId id="288" r:id="rId19"/>
    <p:sldId id="284" r:id="rId20"/>
    <p:sldId id="289" r:id="rId21"/>
    <p:sldId id="26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6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03.06.2019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03.06.2019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285728"/>
            <a:ext cx="8458200" cy="6143668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rgbClr val="00B050"/>
                </a:solidFill>
              </a:rPr>
              <a:t>Познавательно-исследовательский проект: </a:t>
            </a: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>
                <a:solidFill>
                  <a:srgbClr val="FFFF00"/>
                </a:solidFill>
              </a:rPr>
              <a:t>«Значение игр с песком и водой для развития детей младшего дошкольного возраста»</a:t>
            </a:r>
            <a:r>
              <a:rPr lang="ru-RU" sz="7200" dirty="0" smtClean="0"/>
              <a:t>                 </a:t>
            </a:r>
            <a:br>
              <a:rPr lang="ru-RU" sz="7200" dirty="0" smtClean="0"/>
            </a:br>
            <a:r>
              <a:rPr lang="ru-RU" sz="7200" dirty="0" smtClean="0"/>
              <a:t/>
            </a:r>
            <a:br>
              <a:rPr lang="ru-RU" sz="7200" dirty="0" smtClean="0"/>
            </a:br>
            <a:r>
              <a:rPr lang="ru-RU" sz="5400" dirty="0" smtClean="0"/>
              <a:t>Александрова С.Н.</a:t>
            </a:r>
            <a:endParaRPr lang="ru-RU" sz="5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G:\P10801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64291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г). На песке можно рисовать узоры</a:t>
            </a:r>
            <a:endParaRPr lang="ru-RU" sz="3200" dirty="0"/>
          </a:p>
        </p:txBody>
      </p:sp>
      <p:pic>
        <p:nvPicPr>
          <p:cNvPr id="31746" name="Picture 2" descr="G:\P10705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2918"/>
            <a:ext cx="9144000" cy="6215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G:\P10705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>
            <a:normAutofit/>
          </a:bodyPr>
          <a:lstStyle/>
          <a:p>
            <a:pPr algn="ctr"/>
            <a:r>
              <a:rPr lang="ru-RU" sz="3200" dirty="0" err="1" smtClean="0"/>
              <a:t>д</a:t>
            </a:r>
            <a:r>
              <a:rPr lang="ru-RU" sz="3200" dirty="0" smtClean="0"/>
              <a:t>). Оставлять отпечатки и необыкновенные следы</a:t>
            </a:r>
            <a:endParaRPr lang="ru-RU" sz="3200" dirty="0"/>
          </a:p>
        </p:txBody>
      </p:sp>
      <p:pic>
        <p:nvPicPr>
          <p:cNvPr id="8" name="Picture 2" descr="G:\P108035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142984"/>
            <a:ext cx="4038600" cy="5214974"/>
          </a:xfrm>
          <a:prstGeom prst="rect">
            <a:avLst/>
          </a:prstGeom>
          <a:noFill/>
        </p:spPr>
      </p:pic>
      <p:pic>
        <p:nvPicPr>
          <p:cNvPr id="35843" name="Picture 3" descr="G:\P108038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285860"/>
            <a:ext cx="4429156" cy="5000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е). Печь пироги</a:t>
            </a:r>
            <a:endParaRPr lang="ru-RU" sz="3600" dirty="0"/>
          </a:p>
        </p:txBody>
      </p:sp>
      <p:pic>
        <p:nvPicPr>
          <p:cNvPr id="36866" name="Picture 2" descr="G:\P108046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000108"/>
            <a:ext cx="4572000" cy="4857784"/>
          </a:xfrm>
          <a:prstGeom prst="rect">
            <a:avLst/>
          </a:prstGeom>
          <a:noFill/>
        </p:spPr>
      </p:pic>
      <p:pic>
        <p:nvPicPr>
          <p:cNvPr id="36867" name="Picture 3" descr="G:\P10805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28670"/>
            <a:ext cx="4429124" cy="5000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57298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Знакомство со свойствами воды:</a:t>
            </a:r>
            <a:r>
              <a:rPr lang="ru-RU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а). Вода прозрачная</a:t>
            </a:r>
            <a:endParaRPr lang="ru-RU" dirty="0"/>
          </a:p>
        </p:txBody>
      </p:sp>
      <p:pic>
        <p:nvPicPr>
          <p:cNvPr id="10" name="Содержимое 9" descr="P107055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3438" y="1785926"/>
            <a:ext cx="4286280" cy="4000528"/>
          </a:xfrm>
        </p:spPr>
      </p:pic>
      <p:pic>
        <p:nvPicPr>
          <p:cNvPr id="9" name="Содержимое 5" descr="P107055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857364"/>
            <a:ext cx="4395758" cy="392909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7030A0"/>
                </a:solidFill>
              </a:rPr>
              <a:t>б</a:t>
            </a:r>
            <a:r>
              <a:rPr lang="ru-RU" sz="4000" dirty="0" smtClean="0">
                <a:solidFill>
                  <a:srgbClr val="7030A0"/>
                </a:solidFill>
              </a:rPr>
              <a:t>).</a:t>
            </a:r>
            <a:r>
              <a:rPr lang="ru-RU" sz="4000" dirty="0" smtClean="0">
                <a:solidFill>
                  <a:srgbClr val="7030A0"/>
                </a:solidFill>
              </a:rPr>
              <a:t> </a:t>
            </a:r>
            <a:r>
              <a:rPr lang="ru-RU" sz="4000" dirty="0" smtClean="0">
                <a:solidFill>
                  <a:srgbClr val="7030A0"/>
                </a:solidFill>
              </a:rPr>
              <a:t>У воды нет запаха и вкуса</a:t>
            </a:r>
            <a:endParaRPr lang="ru-RU" sz="4000" dirty="0">
              <a:solidFill>
                <a:srgbClr val="7030A0"/>
              </a:solidFill>
            </a:endParaRPr>
          </a:p>
        </p:txBody>
      </p:sp>
      <p:pic>
        <p:nvPicPr>
          <p:cNvPr id="5" name="Содержимое 4" descr="P107087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71546"/>
            <a:ext cx="4500562" cy="4143404"/>
          </a:xfrm>
        </p:spPr>
      </p:pic>
      <p:pic>
        <p:nvPicPr>
          <p:cNvPr id="6" name="Содержимое 5" descr="P107087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29124" y="2714620"/>
            <a:ext cx="4714876" cy="3857652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10708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в). Не имеет форму </a:t>
            </a:r>
            <a:endParaRPr lang="ru-RU" sz="3600" dirty="0"/>
          </a:p>
        </p:txBody>
      </p:sp>
      <p:pic>
        <p:nvPicPr>
          <p:cNvPr id="6" name="Содержимое 5" descr="P108006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14876" y="1500174"/>
            <a:ext cx="4429124" cy="3571900"/>
          </a:xfrm>
        </p:spPr>
      </p:pic>
      <p:pic>
        <p:nvPicPr>
          <p:cNvPr id="5" name="Содержимое 4" descr="P108005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500174"/>
            <a:ext cx="4467196" cy="350046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Г). Лед – это тоже вода</a:t>
            </a:r>
            <a:r>
              <a:rPr lang="ru-RU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  <p:pic>
        <p:nvPicPr>
          <p:cNvPr id="13" name="Содержимое 12" descr="P108023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857232"/>
            <a:ext cx="4286248" cy="4000528"/>
          </a:xfrm>
        </p:spPr>
      </p:pic>
      <p:pic>
        <p:nvPicPr>
          <p:cNvPr id="12" name="Содержимое 5" descr="P108023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14810" y="3214686"/>
            <a:ext cx="4929190" cy="3643314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142852"/>
            <a:ext cx="9144000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Актуальность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проекта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/>
              <a:t>Игры с песком и водой для детей в самом раннем возрасте являются их первой созидательной деятельностью, позволяющей проявлять выдумку, творчество и фантазию. Такие игры в соответствии с этапом развития ребенка предполагают собой выполнение разнообразных игровых действий: совместные действия взрослого и малыша; действия по подражанию и по образу, которое предложил взрослый; самостоятельные действия, отражающие собственную задумку ребенка. По утверждению психологов детские игры с песком являются весьма полезными, потому что песчинки выступают в роли психотерапевтического релаксанта, а также способны забирать от человека непостижным образом часть негативной энергии. Помимо этого, для детей любого возраста песок является бесплатным тренажером для пальчиков. Поэтому задача взрослых состоит в том, чтобы уже с самого раннего возраста ребенка начинать знакомить его с водой и песком, помня о том, что есть прямая зависимость между развитием речи малыша и мелкой моторикой </a:t>
            </a:r>
            <a:r>
              <a:rPr lang="ru-RU" sz="2000" dirty="0" smtClean="0"/>
              <a:t>рук.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802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0" y="0"/>
            <a:ext cx="9144000" cy="8710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dirty="0" smtClean="0">
                <a:solidFill>
                  <a:srgbClr val="002060"/>
                </a:solidFill>
              </a:rPr>
              <a:t>Подведение итогов проекта: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Проведенная в течение года работа над проектом, позволила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прийти к следующим результатам:</a:t>
            </a:r>
          </a:p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детей сформировались первичные представления о свойствах воды и песка;</a:t>
            </a:r>
          </a:p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Появился интерес к опытно-экспериментальной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деятельности;</a:t>
            </a:r>
          </a:p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 стали больше интересоваться окружающей природой;</a:t>
            </a:r>
          </a:p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Получение удовольствия детьми от выполненной работы;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анный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проект можно реализовывать в условиях большинства дошкольных учреждений. </a:t>
            </a: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требует значительных материальных затрат, в реализацию активно включаются родители воспитанников.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0" y="0"/>
            <a:ext cx="9144000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 проекта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4000" b="1" dirty="0" smtClean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4000" b="1" dirty="0" smtClean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4000" b="1" dirty="0" smtClean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1357298"/>
            <a:ext cx="857256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Вовлечение </a:t>
            </a:r>
            <a:r>
              <a:rPr lang="ru-RU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детей в элементарную исследовательскую деятельность по изучению качества и свойства воды и песка.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Обогащение </a:t>
            </a:r>
            <a:r>
              <a:rPr lang="ru-RU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знаний  детей о воде и песке как природном объектах; формирование понимания необходимости беречь </a:t>
            </a:r>
            <a:r>
              <a:rPr lang="ru-RU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природу.</a:t>
            </a:r>
            <a:endParaRPr lang="ru-RU" sz="3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0" y="1"/>
            <a:ext cx="9144000" cy="630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</a:t>
            </a:r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проекта: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2800" dirty="0" smtClean="0"/>
              <a:t> Формировать </a:t>
            </a:r>
            <a:r>
              <a:rPr lang="ru-RU" sz="2800" dirty="0" smtClean="0"/>
              <a:t>представление о живой и не живой </a:t>
            </a:r>
            <a:r>
              <a:rPr lang="ru-RU" sz="2800" dirty="0" smtClean="0"/>
              <a:t>природе.</a:t>
            </a:r>
          </a:p>
          <a:p>
            <a:pPr>
              <a:buFontTx/>
              <a:buChar char="-"/>
            </a:pPr>
            <a:r>
              <a:rPr lang="ru-RU" sz="2800" dirty="0" smtClean="0"/>
              <a:t> Развитие </a:t>
            </a:r>
            <a:r>
              <a:rPr lang="ru-RU" sz="2800" dirty="0" smtClean="0"/>
              <a:t>наблюдательности у детей;</a:t>
            </a:r>
          </a:p>
          <a:p>
            <a:r>
              <a:rPr lang="ru-RU" sz="2800" dirty="0" smtClean="0"/>
              <a:t>- Обогащать словарный запас детей новыми словами и словосочетаниями по данной теме.</a:t>
            </a:r>
          </a:p>
          <a:p>
            <a:r>
              <a:rPr lang="ru-RU" sz="2800" dirty="0" smtClean="0"/>
              <a:t>- Способствовать желанию участвовать в исследовательской деятельности.</a:t>
            </a:r>
          </a:p>
          <a:p>
            <a:r>
              <a:rPr lang="ru-RU" sz="2800" dirty="0" smtClean="0"/>
              <a:t>- Воспитывать отзывчивость и доброту, желание помогать друзьям;</a:t>
            </a:r>
          </a:p>
          <a:p>
            <a:r>
              <a:rPr lang="ru-RU" sz="2800" dirty="0" smtClean="0"/>
              <a:t>- Закрепит культурно-гигиенические навыки. Воспитывать желание всегда быть чистым и аккуратным;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0" y="0"/>
            <a:ext cx="8929718" cy="597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Предполагаемый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результат:</a:t>
            </a: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/>
              <a:t>Р</a:t>
            </a:r>
            <a:r>
              <a:rPr lang="ru-RU" sz="2400" dirty="0" smtClean="0"/>
              <a:t>асширение </a:t>
            </a:r>
            <a:r>
              <a:rPr lang="ru-RU" sz="2400" dirty="0" smtClean="0"/>
              <a:t>знаний детей о воде и песке, их свойствах; о роли воды для окружающего мира; обогащение активного и пассивного словаря детей за счет слов: «вода, водичка</a:t>
            </a:r>
            <a:r>
              <a:rPr lang="ru-RU" sz="2400" dirty="0" smtClean="0"/>
              <a:t>, песок</a:t>
            </a:r>
            <a:r>
              <a:rPr lang="ru-RU" sz="2400" dirty="0" smtClean="0"/>
              <a:t>, песочек,  прозрачная, без цвета, без вкуса, без запаха, льется, журчит, бежит, капает, мыть, вытирать, наливать, поливать, купаться, мокрый, сухой, влажный, сыпется, и т. д. »; развитие у детей познавательного интереса, наблюдательности; принятие активного участия в продуктивной деятельности; проявление эмоциональной отзывчивости. 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1428736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Знакомство со свойствами песка: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а). Сухой песок состоит из песчинок,  он рыхлый и легко сыпется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7" name="Picture 3" descr="G:\P10702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500174"/>
            <a:ext cx="7786742" cy="5357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71435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7030A0"/>
                </a:solidFill>
              </a:rPr>
              <a:t>б</a:t>
            </a:r>
            <a:r>
              <a:rPr lang="ru-RU" sz="2800" dirty="0" smtClean="0">
                <a:solidFill>
                  <a:srgbClr val="7030A0"/>
                </a:solidFill>
              </a:rPr>
              <a:t>). Из него можно сделать песочный дождик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3" name="Picture 2" descr="G:\P10703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5794"/>
            <a:ext cx="9144000" cy="6072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G:\P10704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в). Рыть норы как кроты</a:t>
            </a:r>
            <a:endParaRPr lang="ru-RU" sz="3200" dirty="0"/>
          </a:p>
        </p:txBody>
      </p:sp>
      <p:pic>
        <p:nvPicPr>
          <p:cNvPr id="9" name="Picture 2" descr="G:\P108016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2571720"/>
            <a:ext cx="4500562" cy="4286280"/>
          </a:xfrm>
          <a:prstGeom prst="rect">
            <a:avLst/>
          </a:prstGeom>
          <a:noFill/>
        </p:spPr>
      </p:pic>
      <p:pic>
        <p:nvPicPr>
          <p:cNvPr id="10" name="Picture 2" descr="G:\P108015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7232"/>
            <a:ext cx="4643438" cy="3571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215</TotalTime>
  <Words>502</Words>
  <PresentationFormat>Экран (4:3)</PresentationFormat>
  <Paragraphs>48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Поток</vt:lpstr>
      <vt:lpstr>Познавательно-исследовательский проект:  «Значение игр с песком и водой для развития детей младшего дошкольного возраста»                   Александрова С.Н.</vt:lpstr>
      <vt:lpstr>Слайд 2</vt:lpstr>
      <vt:lpstr>Слайд 3</vt:lpstr>
      <vt:lpstr>Слайд 4</vt:lpstr>
      <vt:lpstr>Слайд 5</vt:lpstr>
      <vt:lpstr>1. Знакомство со свойствами песка: а). Сухой песок состоит из песчинок,  он рыхлый и легко сыпется</vt:lpstr>
      <vt:lpstr>б). Из него можно сделать песочный дождик</vt:lpstr>
      <vt:lpstr>Слайд 8</vt:lpstr>
      <vt:lpstr>в). Рыть норы как кроты</vt:lpstr>
      <vt:lpstr>Слайд 10</vt:lpstr>
      <vt:lpstr>г). На песке можно рисовать узоры</vt:lpstr>
      <vt:lpstr>Слайд 12</vt:lpstr>
      <vt:lpstr>д). Оставлять отпечатки и необыкновенные следы</vt:lpstr>
      <vt:lpstr>е). Печь пироги</vt:lpstr>
      <vt:lpstr>2. Знакомство со свойствами воды: а). Вода прозрачная</vt:lpstr>
      <vt:lpstr>б). У воды нет запаха и вкуса</vt:lpstr>
      <vt:lpstr>Слайд 17</vt:lpstr>
      <vt:lpstr>в). Не имеет форму </vt:lpstr>
      <vt:lpstr>Г). Лед – это тоже вода 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«В мире сказок»                      Курмаева И. Х.</dc:title>
  <dc:creator>Admin</dc:creator>
  <cp:lastModifiedBy>Windows User</cp:lastModifiedBy>
  <cp:revision>22</cp:revision>
  <dcterms:created xsi:type="dcterms:W3CDTF">2019-05-28T07:02:53Z</dcterms:created>
  <dcterms:modified xsi:type="dcterms:W3CDTF">2019-06-03T18:19:39Z</dcterms:modified>
</cp:coreProperties>
</file>