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5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86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Развлечение в 1 младшей группе «Путешествие в осенний лес»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                                     Подготовили :</a:t>
            </a:r>
            <a:br>
              <a:rPr lang="ru-RU" b="1" dirty="0" smtClean="0"/>
            </a:br>
            <a:r>
              <a:rPr lang="ru-RU" b="1" dirty="0" smtClean="0"/>
              <a:t>                                    </a:t>
            </a:r>
            <a:r>
              <a:rPr lang="ru-RU" b="1" dirty="0" err="1" smtClean="0"/>
              <a:t>Мосевнина</a:t>
            </a:r>
            <a:r>
              <a:rPr lang="ru-RU" b="1" dirty="0" smtClean="0"/>
              <a:t> Е.А.</a:t>
            </a:r>
            <a:br>
              <a:rPr lang="ru-RU" b="1" dirty="0" smtClean="0"/>
            </a:br>
            <a:r>
              <a:rPr lang="ru-RU" b="1" dirty="0" smtClean="0"/>
              <a:t>                                 </a:t>
            </a:r>
            <a:r>
              <a:rPr lang="ru-RU" b="1" dirty="0" err="1" smtClean="0"/>
              <a:t>Яськина</a:t>
            </a:r>
            <a:r>
              <a:rPr lang="ru-RU" b="1" dirty="0" smtClean="0"/>
              <a:t> О.К.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ФОТООТЧЕТ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Гостинцы от осени для малышей</a:t>
            </a:r>
            <a:endParaRPr lang="ru-RU" b="1" dirty="0"/>
          </a:p>
        </p:txBody>
      </p:sp>
      <p:pic>
        <p:nvPicPr>
          <p:cNvPr id="6" name="Содержимое 5" descr="SAM_07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00600" y="3793617"/>
            <a:ext cx="4079211" cy="3064383"/>
          </a:xfrm>
        </p:spPr>
      </p:pic>
      <p:pic>
        <p:nvPicPr>
          <p:cNvPr id="7" name="Рисунок 6" descr="SAM_07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524000"/>
            <a:ext cx="4191000" cy="31432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СПАСИБО ЗА ВНИМАНИЕ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                        2017-2018  </a:t>
            </a:r>
            <a:r>
              <a:rPr lang="ru-RU" dirty="0" err="1" smtClean="0"/>
              <a:t>уч</a:t>
            </a:r>
            <a:r>
              <a:rPr lang="ru-RU" dirty="0" smtClean="0"/>
              <a:t>. год.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Заинька в гости к нам </a:t>
            </a:r>
            <a:r>
              <a:rPr lang="ru-RU" b="1" dirty="0" smtClean="0"/>
              <a:t>пришел</a:t>
            </a:r>
            <a:r>
              <a:rPr lang="ru-RU" b="1" dirty="0" smtClean="0"/>
              <a:t>!</a:t>
            </a:r>
            <a:endParaRPr lang="ru-RU" b="1" dirty="0"/>
          </a:p>
        </p:txBody>
      </p:sp>
      <p:pic>
        <p:nvPicPr>
          <p:cNvPr id="6" name="Содержимое 5" descr="SAM_07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8540" y="1600200"/>
            <a:ext cx="6026920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Хороводная игра «Мы на луг ходили ,заиньку будили»</a:t>
            </a:r>
            <a:endParaRPr lang="ru-RU" b="1" dirty="0"/>
          </a:p>
        </p:txBody>
      </p:sp>
      <p:pic>
        <p:nvPicPr>
          <p:cNvPr id="4" name="Содержимое 3" descr="SAM_07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8540" y="1600200"/>
            <a:ext cx="6026920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«Вот собрал грибочки зайка под кусточком»</a:t>
            </a:r>
            <a:endParaRPr lang="ru-RU" b="1" dirty="0"/>
          </a:p>
        </p:txBody>
      </p:sp>
      <p:pic>
        <p:nvPicPr>
          <p:cNvPr id="4" name="Содержимое 3" descr="SAM_07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65467" y="1600200"/>
            <a:ext cx="6013065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«Поможем зайке собрать грибочки»</a:t>
            </a:r>
            <a:endParaRPr lang="ru-RU" b="1" dirty="0"/>
          </a:p>
        </p:txBody>
      </p:sp>
      <p:pic>
        <p:nvPicPr>
          <p:cNvPr id="4" name="Содержимое 3" descr="SAM_07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3860800" cy="2895600"/>
          </a:xfrm>
        </p:spPr>
      </p:pic>
      <p:pic>
        <p:nvPicPr>
          <p:cNvPr id="5" name="Рисунок 4" descr="SAM_07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3733800"/>
            <a:ext cx="3855876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«Здравствуй осень - милости просим»</a:t>
            </a:r>
            <a:endParaRPr lang="ru-RU" b="1" dirty="0"/>
          </a:p>
        </p:txBody>
      </p:sp>
      <p:pic>
        <p:nvPicPr>
          <p:cNvPr id="4" name="Содержимое 3" descr="SAM_07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502400" cy="48768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«Осень зовет малышей погулять в осеннем лесу»</a:t>
            </a:r>
            <a:endParaRPr lang="ru-RU" b="1" dirty="0"/>
          </a:p>
        </p:txBody>
      </p:sp>
      <p:pic>
        <p:nvPicPr>
          <p:cNvPr id="4" name="Содержимое 3" descr="SAM_07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83709" y="1600200"/>
            <a:ext cx="6705600" cy="50292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А у осени есть красивые листочки</a:t>
            </a:r>
            <a:endParaRPr lang="ru-RU" b="1" dirty="0"/>
          </a:p>
        </p:txBody>
      </p:sp>
      <p:pic>
        <p:nvPicPr>
          <p:cNvPr id="4" name="Содержимое 3" descr="SAM_07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400800" cy="48006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Танец «Мы листочки,  мы листочки, мы осенние листочки»</a:t>
            </a:r>
            <a:endParaRPr lang="ru-RU" b="1" dirty="0"/>
          </a:p>
        </p:txBody>
      </p:sp>
      <p:pic>
        <p:nvPicPr>
          <p:cNvPr id="4" name="Содержимое 3" descr="SAM_07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24400" y="3276600"/>
            <a:ext cx="4165600" cy="3124200"/>
          </a:xfrm>
        </p:spPr>
      </p:pic>
      <p:pic>
        <p:nvPicPr>
          <p:cNvPr id="5" name="Содержимое 3" descr="SAM_07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676400"/>
            <a:ext cx="3970140" cy="2971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88</Words>
  <PresentationFormat>Экран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Развлечение в 1 младшей группе «Путешествие в осенний лес»                                        Подготовили :                                     Мосевнина Е.А.                                  Яськина О.К.  ФОТООТЧЕТ</vt:lpstr>
      <vt:lpstr>Заинька в гости к нам пришел!</vt:lpstr>
      <vt:lpstr>Хороводная игра «Мы на луг ходили ,заиньку будили»</vt:lpstr>
      <vt:lpstr>«Вот собрал грибочки зайка под кусточком»</vt:lpstr>
      <vt:lpstr>«Поможем зайке собрать грибочки»</vt:lpstr>
      <vt:lpstr>«Здравствуй осень - милости просим»</vt:lpstr>
      <vt:lpstr>«Осень зовет малышей погулять в осеннем лесу»</vt:lpstr>
      <vt:lpstr>А у осени есть красивые листочки</vt:lpstr>
      <vt:lpstr>Танец «Мы листочки,  мы листочки, мы осенние листочки»</vt:lpstr>
      <vt:lpstr>Гостинцы от осени для малышей</vt:lpstr>
      <vt:lpstr>   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Развлечение в 1 младшей группе «Путешествие в осенний лес»</dc:title>
  <dc:creator>1</dc:creator>
  <cp:lastModifiedBy>1</cp:lastModifiedBy>
  <cp:revision>5</cp:revision>
  <dcterms:created xsi:type="dcterms:W3CDTF">2017-11-08T18:38:03Z</dcterms:created>
  <dcterms:modified xsi:type="dcterms:W3CDTF">2017-11-08T19:34:28Z</dcterms:modified>
</cp:coreProperties>
</file>