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DAC-873A-42C3-AF61-18268083402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84FF-DB37-4E6E-88F8-B3CADACB3D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DAC-873A-42C3-AF61-18268083402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84FF-DB37-4E6E-88F8-B3CADACB3D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DAC-873A-42C3-AF61-18268083402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84FF-DB37-4E6E-88F8-B3CADACB3D4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DAC-873A-42C3-AF61-18268083402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84FF-DB37-4E6E-88F8-B3CADACB3D4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DAC-873A-42C3-AF61-18268083402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84FF-DB37-4E6E-88F8-B3CADACB3D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DAC-873A-42C3-AF61-18268083402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84FF-DB37-4E6E-88F8-B3CADACB3D4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DAC-873A-42C3-AF61-18268083402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84FF-DB37-4E6E-88F8-B3CADACB3D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DAC-873A-42C3-AF61-18268083402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84FF-DB37-4E6E-88F8-B3CADACB3D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DAC-873A-42C3-AF61-18268083402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84FF-DB37-4E6E-88F8-B3CADACB3D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DAC-873A-42C3-AF61-18268083402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84FF-DB37-4E6E-88F8-B3CADACB3D4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DAC-873A-42C3-AF61-18268083402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84FF-DB37-4E6E-88F8-B3CADACB3D4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EA7EDAC-873A-42C3-AF61-18268083402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C9184FF-DB37-4E6E-88F8-B3CADACB3D4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6208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1800" dirty="0"/>
              <a:t>Структурное подразделение «Детский сад комбинированного вида «Ягодка» МБДОУ «Детский сад планета детства» комбинированного вида»</a:t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 smtClean="0"/>
              <a:t>Конспект </a:t>
            </a:r>
            <a:r>
              <a:rPr lang="ru-RU" dirty="0"/>
              <a:t>занятия «Безопасность в сети Интернет»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872207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Подготовили: Сидорова Е. В. </a:t>
            </a:r>
          </a:p>
          <a:p>
            <a:r>
              <a:rPr lang="ru-RU" sz="2800" dirty="0" smtClean="0"/>
              <a:t>                          Маркина Е. 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015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5"/>
            <a:ext cx="8568952" cy="585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37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028928" cy="487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46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8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81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315349" cy="487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23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6" y="1556792"/>
            <a:ext cx="6188819" cy="517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5329982" cy="453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81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5451137" cy="364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68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5191869" cy="386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45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2816"/>
            <a:ext cx="3118245" cy="395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16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5790424" cy="492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27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7361694" cy="379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14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</TotalTime>
  <Words>12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   Структурное подразделение «Детский сад комбинированного вида «Ягодка» МБДОУ «Детский сад планета детства» комбинированного вида»    Конспект занятия «Безопасность в сети Интернет»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</cp:revision>
  <dcterms:created xsi:type="dcterms:W3CDTF">2021-12-02T20:08:24Z</dcterms:created>
  <dcterms:modified xsi:type="dcterms:W3CDTF">2021-12-02T20:37:06Z</dcterms:modified>
</cp:coreProperties>
</file>