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дд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571481"/>
            <a:ext cx="742955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«Родничок» 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" lvl="0" algn="ctr">
              <a:buClr>
                <a:srgbClr val="0BD0D9"/>
              </a:buClr>
              <a:buSzPct val="95000"/>
            </a:pP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Выполнили: Ларионова В.В.,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Лушкина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пдд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428736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Организовать эффективное взаимодействие  по обеспечению безопасности дорожного движения  среди детей, родителей и педагогов, формирование у детей навыков осознанного безопасного поведения на улице.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активной пропаганды безопасности дорожного движения среди родителей ДОУ, вовлекая их в образовательный процесс по обучению детей безопасному поведению на дорогах.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Усвоение дошкольниками первоначальных знаний о правилах безопасного поведения на улице.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Выработать навыки сознательного отношения к соблюдению правил безопасного движения, правил для пассажиров,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навыков осознанного безопасного поведения на улице.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Закрепить знания о работе светофора.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71435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познавательно-творческий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пдд\0002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8596" y="1214422"/>
            <a:ext cx="80010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мы живем в обществе, где надо соблюдать определенные нормы и правила поведения в дорожно-транспортной обстановке. Зачастую виновниками дорожно-транспортных происшествий являются сами дети, которые играют вблизи дорог, переходят улицу в неположенных местах, неправильно входят в транспортные средства и выходят из них. Однако дети дошкольного возраста – это особая категория пешеходов и пассажиров.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них отсутствует та защитная психологическая реакция на дорожную обстановку, которая свойственна взрослым. Их жажда знаний, желание постоянно открывать что-то новое часто ставит ребенка перед реальными опасностями, в частности и на улицах.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Правила дорожного движения едины для детей и взрослых. К сожалению, они написаны «взрослым» языком без всякого расчета на детей. Поэтому главная задача воспитателей и родителей – доступно разъяснить правила ребенку, а при выборе формы обучения донести до детей смысл, опасность несоблюдения правил, при этом, не исказив их содержания.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1\Desktop\пдд\hello_html_m6313828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9644098" cy="7086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571480"/>
            <a:ext cx="62151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Реализация: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Беседа «Детям знать положено правила дорожные»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Загадывание загадок о светофоре     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П/и «Светофор»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Лото «Дорожные знаки» 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Аппликация «Светофор»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Консультация для родителей «Дорога не терпит шалости – наказывает без жалости»</a:t>
            </a:r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1\Desktop\пдд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1\Desktop\пдд\фото\20190918_162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857232"/>
            <a:ext cx="2035983" cy="2714644"/>
          </a:xfrm>
          <a:prstGeom prst="rect">
            <a:avLst/>
          </a:prstGeom>
          <a:noFill/>
        </p:spPr>
      </p:pic>
      <p:pic>
        <p:nvPicPr>
          <p:cNvPr id="6" name="Picture 2" descr="C:\Users\1\Desktop\пдд\фото\20190919_113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357298"/>
            <a:ext cx="3000396" cy="2250296"/>
          </a:xfrm>
          <a:prstGeom prst="rect">
            <a:avLst/>
          </a:prstGeom>
          <a:noFill/>
        </p:spPr>
      </p:pic>
      <p:pic>
        <p:nvPicPr>
          <p:cNvPr id="1029" name="Picture 5" descr="C:\Users\1\Desktop\пдд\фото\IMG-39429d4d92ab1eaebba55774ed120512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857628"/>
            <a:ext cx="2786081" cy="2089561"/>
          </a:xfrm>
          <a:prstGeom prst="rect">
            <a:avLst/>
          </a:prstGeom>
          <a:noFill/>
        </p:spPr>
      </p:pic>
      <p:pic>
        <p:nvPicPr>
          <p:cNvPr id="1030" name="Picture 6" descr="C:\Users\1\Desktop\пдд\фото\IMG-84132a990fbab66416543d15c3d0fabb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929066"/>
            <a:ext cx="2762270" cy="2071703"/>
          </a:xfrm>
          <a:prstGeom prst="rect">
            <a:avLst/>
          </a:prstGeom>
          <a:noFill/>
        </p:spPr>
      </p:pic>
      <p:pic>
        <p:nvPicPr>
          <p:cNvPr id="9" name="Picture 3" descr="C:\Users\1\Desktop\пдд\фото\20190918_1616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785794"/>
            <a:ext cx="2071702" cy="2762269"/>
          </a:xfrm>
          <a:prstGeom prst="rect">
            <a:avLst/>
          </a:prstGeom>
          <a:noFill/>
        </p:spPr>
      </p:pic>
      <p:sp>
        <p:nvSpPr>
          <p:cNvPr id="10" name="Блок-схема: перфолента 9"/>
          <p:cNvSpPr/>
          <p:nvPr/>
        </p:nvSpPr>
        <p:spPr>
          <a:xfrm>
            <a:off x="2928926" y="0"/>
            <a:ext cx="2714644" cy="5714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Фотоотчет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1\Desktop\пдд\0004-005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7086600"/>
          </a:xfrm>
          <a:prstGeom prst="rect">
            <a:avLst/>
          </a:prstGeom>
          <a:noFill/>
        </p:spPr>
      </p:pic>
      <p:pic>
        <p:nvPicPr>
          <p:cNvPr id="6146" name="Picture 2" descr="C:\Users\1\Desktop\пдд\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9429784" cy="7072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1428736"/>
            <a:ext cx="55007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Чтение  «Чтобы не было беды»                 Н. Мигунова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Д/и «Собери светофор»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П/и «Путешествие на машинах»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Д/и «Угадай какой знак»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Рисование «Дорожные знаки» 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Анкетирование для родителей «ПДД»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1\Desktop\пдд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1\Desktop\пдд\фото\20190919_113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69"/>
            <a:ext cx="2000264" cy="2667017"/>
          </a:xfrm>
          <a:prstGeom prst="rect">
            <a:avLst/>
          </a:prstGeom>
          <a:noFill/>
        </p:spPr>
      </p:pic>
      <p:pic>
        <p:nvPicPr>
          <p:cNvPr id="2050" name="Picture 2" descr="C:\Users\1\Desktop\пдд\фото\20190916_091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857232"/>
            <a:ext cx="2089562" cy="2786082"/>
          </a:xfrm>
          <a:prstGeom prst="rect">
            <a:avLst/>
          </a:prstGeom>
          <a:noFill/>
        </p:spPr>
      </p:pic>
      <p:pic>
        <p:nvPicPr>
          <p:cNvPr id="2052" name="Picture 4" descr="C:\Users\1\Desktop\пдд\фото\20190918_162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893347"/>
            <a:ext cx="2786082" cy="2089561"/>
          </a:xfrm>
          <a:prstGeom prst="rect">
            <a:avLst/>
          </a:prstGeom>
          <a:noFill/>
        </p:spPr>
      </p:pic>
      <p:pic>
        <p:nvPicPr>
          <p:cNvPr id="2053" name="Picture 5" descr="C:\Users\1\Desktop\пдд\фото\20190919_1114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285860"/>
            <a:ext cx="2685960" cy="2014470"/>
          </a:xfrm>
          <a:prstGeom prst="rect">
            <a:avLst/>
          </a:prstGeom>
          <a:noFill/>
        </p:spPr>
      </p:pic>
      <p:pic>
        <p:nvPicPr>
          <p:cNvPr id="2054" name="Picture 6" descr="C:\Users\1\Desktop\пдд\фото\20190919_0951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857628"/>
            <a:ext cx="2781211" cy="2085908"/>
          </a:xfrm>
          <a:prstGeom prst="rect">
            <a:avLst/>
          </a:prstGeom>
          <a:noFill/>
        </p:spPr>
      </p:pic>
      <p:sp>
        <p:nvSpPr>
          <p:cNvPr id="10" name="Блок-схема: перфолента 9"/>
          <p:cNvSpPr/>
          <p:nvPr/>
        </p:nvSpPr>
        <p:spPr>
          <a:xfrm>
            <a:off x="2928926" y="0"/>
            <a:ext cx="2714644" cy="5714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Фотоотчет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пдд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357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Наталья Катаева</cp:lastModifiedBy>
  <cp:revision>11</cp:revision>
  <dcterms:created xsi:type="dcterms:W3CDTF">2019-09-18T04:15:02Z</dcterms:created>
  <dcterms:modified xsi:type="dcterms:W3CDTF">2019-09-24T14:17:24Z</dcterms:modified>
</cp:coreProperties>
</file>