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sldIdLst>
    <p:sldId id="256" r:id="rId2"/>
    <p:sldId id="288" r:id="rId3"/>
    <p:sldId id="260" r:id="rId4"/>
    <p:sldId id="261" r:id="rId5"/>
    <p:sldId id="289" r:id="rId6"/>
    <p:sldId id="262" r:id="rId7"/>
    <p:sldId id="263" r:id="rId8"/>
    <p:sldId id="290" r:id="rId9"/>
    <p:sldId id="304" r:id="rId10"/>
    <p:sldId id="302" r:id="rId11"/>
    <p:sldId id="264" r:id="rId12"/>
    <p:sldId id="265" r:id="rId13"/>
    <p:sldId id="303" r:id="rId14"/>
    <p:sldId id="266" r:id="rId15"/>
    <p:sldId id="293" r:id="rId16"/>
    <p:sldId id="267" r:id="rId17"/>
    <p:sldId id="268" r:id="rId18"/>
    <p:sldId id="295" r:id="rId19"/>
    <p:sldId id="271" r:id="rId20"/>
    <p:sldId id="287" r:id="rId21"/>
    <p:sldId id="296" r:id="rId22"/>
    <p:sldId id="297" r:id="rId23"/>
    <p:sldId id="298" r:id="rId24"/>
    <p:sldId id="305" r:id="rId25"/>
    <p:sldId id="272" r:id="rId26"/>
    <p:sldId id="273" r:id="rId27"/>
    <p:sldId id="274" r:id="rId28"/>
    <p:sldId id="275" r:id="rId29"/>
    <p:sldId id="276" r:id="rId30"/>
    <p:sldId id="277" r:id="rId31"/>
    <p:sldId id="300" r:id="rId32"/>
    <p:sldId id="301" r:id="rId33"/>
    <p:sldId id="28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55" autoAdjust="0"/>
  </p:normalViewPr>
  <p:slideViewPr>
    <p:cSldViewPr snapToGrid="0">
      <p:cViewPr varScale="1">
        <p:scale>
          <a:sx n="72" d="100"/>
          <a:sy n="72" d="100"/>
        </p:scale>
        <p:origin x="-108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9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8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359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9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0705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99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21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4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0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7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8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30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9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1DDE-C44D-42CD-98F7-E5E9CD9C961E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6D7B3-A943-44B7-936D-346CADC4F9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38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am.ru/users/63541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5630" y="159026"/>
            <a:ext cx="8596668" cy="1453376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r>
              <a:rPr lang="ru-RU" dirty="0">
                <a:solidFill>
                  <a:schemeClr val="accent2"/>
                </a:solidFill>
              </a:rPr>
              <a:t/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" y="1784555"/>
            <a:ext cx="1888626" cy="269468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446700" y="1444972"/>
            <a:ext cx="4184034" cy="164278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200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Антяскиной</a:t>
            </a:r>
            <a:r>
              <a:rPr 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Марии Анатольевны</a:t>
            </a:r>
          </a:p>
          <a:p>
            <a:pPr algn="ctr"/>
            <a:r>
              <a:rPr lang="ru-RU" sz="32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endParaRPr lang="ru-RU" sz="32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24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1» </a:t>
            </a:r>
            <a:r>
              <a:rPr lang="ru-RU" sz="2400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г.о.Саранск</a:t>
            </a:r>
            <a:endParaRPr lang="ru-RU" sz="24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419061" y="3154017"/>
            <a:ext cx="6954872" cy="3496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 smtClean="0">
                <a:solidFill>
                  <a:schemeClr val="accent2"/>
                </a:solidFill>
              </a:rPr>
              <a:t>Дата рождения: 12. 03. 1993 г.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Профессиональное образование: высшее педагогическое, МГПИ им. М. Е. </a:t>
            </a:r>
            <a:r>
              <a:rPr lang="ru-RU" b="1" i="1" dirty="0" err="1" smtClean="0">
                <a:solidFill>
                  <a:schemeClr val="accent2"/>
                </a:solidFill>
              </a:rPr>
              <a:t>Евсевьева</a:t>
            </a:r>
            <a:r>
              <a:rPr lang="ru-RU" b="1" i="1" dirty="0" smtClean="0">
                <a:solidFill>
                  <a:schemeClr val="accent2"/>
                </a:solidFill>
              </a:rPr>
              <a:t>. Квалификация по диплому: Бакалавр. Специальность "Педагогическое образование." с дополнительной специальностью Дошкольное образование.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№ диплома , 101305 0276393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Дата выдачи: 04.07.2015 г.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Стаж педагогической работы (по специальности): 6 лет.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Общий трудовой стаж: 6 лет.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Наличие квалификационной категории: нет</a:t>
            </a:r>
          </a:p>
          <a:p>
            <a:r>
              <a:rPr lang="ru-RU" b="1" i="1" dirty="0" smtClean="0">
                <a:solidFill>
                  <a:schemeClr val="accent2"/>
                </a:solidFill>
              </a:rPr>
              <a:t>Дата последней аттестации: 2020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2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правки 21\2021-02-04_08-44-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6" y="338182"/>
            <a:ext cx="5294920" cy="60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правки 21\справки Антяскина М. А\2021-02-04_08-51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78" y="338182"/>
            <a:ext cx="5295111" cy="60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285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59005"/>
            <a:ext cx="8596668" cy="8809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на сайте: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882" y="1975059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www.maam.ru/users/635415</a:t>
            </a:r>
            <a:endParaRPr lang="ru-RU" sz="28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6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578" y="1338145"/>
            <a:ext cx="8596668" cy="4683513"/>
          </a:xfrm>
        </p:spPr>
        <p:txBody>
          <a:bodyPr/>
          <a:lstStyle/>
          <a:p>
            <a:pPr marL="0" lvl="0" indent="0" algn="ctr" defTabSz="44926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48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  <a:p>
            <a:endParaRPr 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8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64" y="508722"/>
            <a:ext cx="4252512" cy="5840952"/>
          </a:xfrm>
        </p:spPr>
      </p:pic>
    </p:spTree>
    <p:extLst>
      <p:ext uri="{BB962C8B-B14F-4D97-AF65-F5344CB8AC3E}">
        <p14:creationId xmlns:p14="http://schemas.microsoft.com/office/powerpoint/2010/main" val="2121965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74" y="803507"/>
            <a:ext cx="4026060" cy="520700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9" y="802888"/>
            <a:ext cx="4192858" cy="5207619"/>
          </a:xfrm>
        </p:spPr>
      </p:pic>
    </p:spTree>
    <p:extLst>
      <p:ext uri="{BB962C8B-B14F-4D97-AF65-F5344CB8AC3E}">
        <p14:creationId xmlns:p14="http://schemas.microsoft.com/office/powerpoint/2010/main" val="419692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pPr algn="ctr"/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3323886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16566"/>
            <a:ext cx="8596668" cy="4524796"/>
          </a:xfrm>
        </p:spPr>
        <p:txBody>
          <a:bodyPr/>
          <a:lstStyle/>
          <a:p>
            <a:pPr marL="0" lvl="0" indent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sz="48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Выступления </a:t>
            </a:r>
            <a:r>
              <a:rPr lang="ru-RU" altLang="ru-RU" sz="48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</a:t>
            </a:r>
            <a:endParaRPr lang="ru-RU" altLang="ru-RU" sz="4800" b="1" i="1" dirty="0">
              <a:solidFill>
                <a:schemeClr val="accent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10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46" y="331787"/>
            <a:ext cx="5051502" cy="6191676"/>
          </a:xfrm>
        </p:spPr>
      </p:pic>
    </p:spTree>
    <p:extLst>
      <p:ext uri="{BB962C8B-B14F-4D97-AF65-F5344CB8AC3E}">
        <p14:creationId xmlns:p14="http://schemas.microsoft.com/office/powerpoint/2010/main" val="3607462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1" y="613318"/>
            <a:ext cx="3799245" cy="553100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23" y="534594"/>
            <a:ext cx="4560848" cy="5609727"/>
          </a:xfrm>
        </p:spPr>
      </p:pic>
    </p:spTree>
    <p:extLst>
      <p:ext uri="{BB962C8B-B14F-4D97-AF65-F5344CB8AC3E}">
        <p14:creationId xmlns:p14="http://schemas.microsoft.com/office/powerpoint/2010/main" val="2773587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115" y="1873405"/>
            <a:ext cx="8596668" cy="2821257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0159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726" y="609600"/>
            <a:ext cx="8114275" cy="1654098"/>
          </a:xfrm>
        </p:spPr>
        <p:txBody>
          <a:bodyPr>
            <a:noAutofit/>
          </a:bodyPr>
          <a:lstStyle/>
          <a:p>
            <a:pPr algn="ctr"/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 на сайте </a:t>
            </a:r>
            <a:b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Clr>
                <a:srgbClr val="90C226"/>
              </a:buClr>
            </a:pPr>
            <a:r>
              <a:rPr lang="en-US" sz="3600" b="1" i="1" u="sng" dirty="0">
                <a:solidFill>
                  <a:srgbClr val="54A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https://ds1sar.schoolrm.ru/sveden/employees/9983/408375/</a:t>
            </a:r>
            <a:endParaRPr lang="ru-RU" sz="3600" b="1" i="1" u="sng" dirty="0">
              <a:solidFill>
                <a:srgbClr val="54A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21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98" y="323385"/>
            <a:ext cx="4672279" cy="6233532"/>
          </a:xfrm>
        </p:spPr>
      </p:pic>
    </p:spTree>
    <p:extLst>
      <p:ext uri="{BB962C8B-B14F-4D97-AF65-F5344CB8AC3E}">
        <p14:creationId xmlns:p14="http://schemas.microsoft.com/office/powerpoint/2010/main" val="424793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568" y="2631688"/>
            <a:ext cx="8596668" cy="1037064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0663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593063"/>
          </a:xfrm>
        </p:spPr>
        <p:txBody>
          <a:bodyPr/>
          <a:lstStyle/>
          <a:p>
            <a:pPr marL="0" lvl="0" indent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sz="40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Общественная активность педагога: участие в экспертных комиссиях, в жюри конкурсов, депутатская деятельность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877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6516" y="278780"/>
            <a:ext cx="4661209" cy="62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5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60" y="575580"/>
            <a:ext cx="3720023" cy="510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48" y="575580"/>
            <a:ext cx="388937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14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358" y="2583366"/>
            <a:ext cx="8596668" cy="1821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</a:t>
            </a:r>
            <a:b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воспитанниками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97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6" y="298332"/>
            <a:ext cx="4119927" cy="59575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63" y="298333"/>
            <a:ext cx="4550491" cy="59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2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4" y="577174"/>
            <a:ext cx="4137102" cy="55592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76" y="577174"/>
            <a:ext cx="4799861" cy="555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38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569" y="2308302"/>
            <a:ext cx="8596668" cy="260938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0368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1" y="462708"/>
            <a:ext cx="4384713" cy="57948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66" y="462708"/>
            <a:ext cx="4421838" cy="579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0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383" y="259451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экспериментальной)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510" y="2795239"/>
            <a:ext cx="8596668" cy="1475678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25632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2273" y="964178"/>
            <a:ext cx="8596668" cy="3880773"/>
          </a:xfrm>
        </p:spPr>
        <p:txBody>
          <a:bodyPr>
            <a:normAutofit/>
          </a:bodyPr>
          <a:lstStyle/>
          <a:p>
            <a:pPr marL="0" lvl="0" indent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sz="36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Награды и </a:t>
            </a:r>
            <a:r>
              <a:rPr lang="ru-RU" altLang="ru-RU" sz="36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Arial" panose="020B0604020202020204" pitchFamily="34" charset="0"/>
              </a:rPr>
              <a:t>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172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40" y="242370"/>
            <a:ext cx="4516916" cy="6081311"/>
          </a:xfrm>
        </p:spPr>
      </p:pic>
    </p:spTree>
    <p:extLst>
      <p:ext uri="{BB962C8B-B14F-4D97-AF65-F5344CB8AC3E}">
        <p14:creationId xmlns:p14="http://schemas.microsoft.com/office/powerpoint/2010/main" val="275595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778" y="297365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72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83" y="423746"/>
            <a:ext cx="5051502" cy="6300439"/>
          </a:xfrm>
        </p:spPr>
      </p:pic>
    </p:spTree>
    <p:extLst>
      <p:ext uri="{BB962C8B-B14F-4D97-AF65-F5344CB8AC3E}">
        <p14:creationId xmlns:p14="http://schemas.microsoft.com/office/powerpoint/2010/main" val="8809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7" y="457200"/>
            <a:ext cx="4360127" cy="59876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74" y="457200"/>
            <a:ext cx="4449336" cy="598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7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383" y="273948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48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8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нтяскина М. А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53" y="94003"/>
            <a:ext cx="4468702" cy="613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35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84225" y="563611"/>
            <a:ext cx="8969095" cy="5671940"/>
            <a:chOff x="1593356" y="144966"/>
            <a:chExt cx="9506616" cy="608856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748" y="144966"/>
              <a:ext cx="4653224" cy="6088566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356" y="144966"/>
              <a:ext cx="4308866" cy="6088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780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904779" cy="592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14" y="476672"/>
            <a:ext cx="4881919" cy="591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03645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593</TotalTime>
  <Words>199</Words>
  <Application>Microsoft Office PowerPoint</Application>
  <PresentationFormat>Произвольный</PresentationFormat>
  <Paragraphs>29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Аспект</vt:lpstr>
      <vt:lpstr>Министерство образования РМ Портфолио</vt:lpstr>
      <vt:lpstr>Представление инновационного  педагогического опыта на сайте  МДОУ «Детский сад №1»</vt:lpstr>
      <vt:lpstr>Участие в инновационной (экспериментальной) деятельности 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 на сайте:  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 </vt:lpstr>
      <vt:lpstr>Презентация PowerPoint</vt:lpstr>
      <vt:lpstr>Экспертная деятельность </vt:lpstr>
      <vt:lpstr>Презентация PowerPoint</vt:lpstr>
      <vt:lpstr>Презентация PowerPoint</vt:lpstr>
      <vt:lpstr>Презентация PowerPoint</vt:lpstr>
      <vt:lpstr>Позитивные результаты работы  с воспитанниками </vt:lpstr>
      <vt:lpstr>Презентация PowerPoint</vt:lpstr>
      <vt:lpstr>Презентация PowerPoint</vt:lpstr>
      <vt:lpstr> Качество взаимодействия с родителями</vt:lpstr>
      <vt:lpstr>Презентация PowerPoint</vt:lpstr>
      <vt:lpstr>Участие педагога в профессиональных конкурсах 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Алексей</dc:creator>
  <cp:lastModifiedBy>User</cp:lastModifiedBy>
  <cp:revision>35</cp:revision>
  <dcterms:created xsi:type="dcterms:W3CDTF">2021-01-14T19:27:46Z</dcterms:created>
  <dcterms:modified xsi:type="dcterms:W3CDTF">2021-02-09T10:06:30Z</dcterms:modified>
</cp:coreProperties>
</file>