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2232" y="103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3C33D1-EFAF-402C-A228-7161AEBF3EB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DC3AC1-AC31-41DC-871F-E13474C5FF3C}">
      <dgm:prSet custT="1"/>
      <dgm:spPr/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СТРУКТУРА УПРАВЛЕНИЯ </a:t>
          </a:r>
          <a:b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Муниципального автономного дошкольного образовательного учреждения 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городского округа Саранск 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«Центр развития ребенка – детский сад № 7»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51DA42-BFEA-4E9D-B233-ADB8D2AD43FC}" type="parTrans" cxnId="{65494BA6-1640-48BA-817E-856D9E091BC7}">
      <dgm:prSet/>
      <dgm:spPr/>
      <dgm:t>
        <a:bodyPr/>
        <a:lstStyle/>
        <a:p>
          <a:endParaRPr lang="ru-RU"/>
        </a:p>
      </dgm:t>
    </dgm:pt>
    <dgm:pt modelId="{D2C784DD-41AD-49FB-BDBA-9FFAD48D7AAA}" type="sibTrans" cxnId="{65494BA6-1640-48BA-817E-856D9E091BC7}">
      <dgm:prSet/>
      <dgm:spPr/>
      <dgm:t>
        <a:bodyPr/>
        <a:lstStyle/>
        <a:p>
          <a:endParaRPr lang="ru-RU"/>
        </a:p>
      </dgm:t>
    </dgm:pt>
    <dgm:pt modelId="{BCD9F8DC-BEC8-4A63-A3C7-75F18E5435C1}" type="pres">
      <dgm:prSet presAssocID="{C13C33D1-EFAF-402C-A228-7161AEBF3EBC}" presName="linear" presStyleCnt="0">
        <dgm:presLayoutVars>
          <dgm:animLvl val="lvl"/>
          <dgm:resizeHandles val="exact"/>
        </dgm:presLayoutVars>
      </dgm:prSet>
      <dgm:spPr/>
    </dgm:pt>
    <dgm:pt modelId="{0F450BB7-11BD-432F-9580-3E3C23250CE3}" type="pres">
      <dgm:prSet presAssocID="{85DC3AC1-AC31-41DC-871F-E13474C5FF3C}" presName="parentText" presStyleLbl="node1" presStyleIdx="0" presStyleCnt="1" custLinFactNeighborY="-230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494BA6-1640-48BA-817E-856D9E091BC7}" srcId="{C13C33D1-EFAF-402C-A228-7161AEBF3EBC}" destId="{85DC3AC1-AC31-41DC-871F-E13474C5FF3C}" srcOrd="0" destOrd="0" parTransId="{1D51DA42-BFEA-4E9D-B233-ADB8D2AD43FC}" sibTransId="{D2C784DD-41AD-49FB-BDBA-9FFAD48D7AAA}"/>
    <dgm:cxn modelId="{F3834B06-C942-4215-B043-974F4AB9C72D}" type="presOf" srcId="{C13C33D1-EFAF-402C-A228-7161AEBF3EBC}" destId="{BCD9F8DC-BEC8-4A63-A3C7-75F18E5435C1}" srcOrd="0" destOrd="0" presId="urn:microsoft.com/office/officeart/2005/8/layout/vList2"/>
    <dgm:cxn modelId="{0239BCBB-23AC-4304-B4D4-4DEE675E3E49}" type="presOf" srcId="{85DC3AC1-AC31-41DC-871F-E13474C5FF3C}" destId="{0F450BB7-11BD-432F-9580-3E3C23250CE3}" srcOrd="0" destOrd="0" presId="urn:microsoft.com/office/officeart/2005/8/layout/vList2"/>
    <dgm:cxn modelId="{4E1B40F4-70C9-4167-A67D-FDD839EA2A48}" type="presParOf" srcId="{BCD9F8DC-BEC8-4A63-A3C7-75F18E5435C1}" destId="{0F450BB7-11BD-432F-9580-3E3C23250C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50BB7-11BD-432F-9580-3E3C23250CE3}">
      <dsp:nvSpPr>
        <dsp:cNvPr id="0" name=""/>
        <dsp:cNvSpPr/>
      </dsp:nvSpPr>
      <dsp:spPr>
        <a:xfrm>
          <a:off x="0" y="0"/>
          <a:ext cx="9144000" cy="12204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СТРУКТУРА УПРАВЛЕНИЯ </a:t>
          </a:r>
          <a:b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Муниципального автономного дошкольного образовательного учреждения </a:t>
          </a:r>
        </a:p>
        <a:p>
          <a:pPr lvl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городского округа Саранск </a:t>
          </a:r>
        </a:p>
        <a:p>
          <a:pPr lvl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«Центр развития ребенка – детский сад № 7»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579" y="59579"/>
        <a:ext cx="9024842" cy="1101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8E1E-C84F-45C8-9CEA-223FF4A2D871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9239-168E-42ED-8C0A-FC93E7250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31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8E1E-C84F-45C8-9CEA-223FF4A2D871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9239-168E-42ED-8C0A-FC93E7250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70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8E1E-C84F-45C8-9CEA-223FF4A2D871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9239-168E-42ED-8C0A-FC93E7250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83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8E1E-C84F-45C8-9CEA-223FF4A2D871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9239-168E-42ED-8C0A-FC93E7250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64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8E1E-C84F-45C8-9CEA-223FF4A2D871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9239-168E-42ED-8C0A-FC93E7250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17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8E1E-C84F-45C8-9CEA-223FF4A2D871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9239-168E-42ED-8C0A-FC93E7250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70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8E1E-C84F-45C8-9CEA-223FF4A2D871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9239-168E-42ED-8C0A-FC93E7250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4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8E1E-C84F-45C8-9CEA-223FF4A2D871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9239-168E-42ED-8C0A-FC93E7250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70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8E1E-C84F-45C8-9CEA-223FF4A2D871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9239-168E-42ED-8C0A-FC93E7250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237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8E1E-C84F-45C8-9CEA-223FF4A2D871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9239-168E-42ED-8C0A-FC93E7250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69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8E1E-C84F-45C8-9CEA-223FF4A2D871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9239-168E-42ED-8C0A-FC93E7250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24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18E1E-C84F-45C8-9CEA-223FF4A2D871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E9239-168E-42ED-8C0A-FC93E7250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09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8" name="Схема 2077"/>
          <p:cNvGraphicFramePr/>
          <p:nvPr>
            <p:extLst>
              <p:ext uri="{D42A27DB-BD31-4B8C-83A1-F6EECF244321}">
                <p14:modId xmlns:p14="http://schemas.microsoft.com/office/powerpoint/2010/main" val="3050433743"/>
              </p:ext>
            </p:extLst>
          </p:nvPr>
        </p:nvGraphicFramePr>
        <p:xfrm>
          <a:off x="1524000" y="493486"/>
          <a:ext cx="9144000" cy="1221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79" name="Стрелка вниз 2078"/>
          <p:cNvSpPr/>
          <p:nvPr/>
        </p:nvSpPr>
        <p:spPr>
          <a:xfrm>
            <a:off x="3112477" y="1806417"/>
            <a:ext cx="439615" cy="175846"/>
          </a:xfrm>
          <a:prstGeom prst="downArrow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0" name="Стрелка вниз 2079"/>
          <p:cNvSpPr/>
          <p:nvPr/>
        </p:nvSpPr>
        <p:spPr>
          <a:xfrm>
            <a:off x="9198433" y="1815208"/>
            <a:ext cx="515389" cy="175846"/>
          </a:xfrm>
          <a:prstGeom prst="downArrow">
            <a:avLst/>
          </a:prstGeom>
          <a:solidFill>
            <a:srgbClr val="0066F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7699127" y="2149875"/>
            <a:ext cx="3883269" cy="43758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управление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1524000" y="2100000"/>
            <a:ext cx="3883269" cy="43758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Административное управление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7699122" y="2830360"/>
            <a:ext cx="3883269" cy="66514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собрание трудового коллектива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7715745" y="5235829"/>
            <a:ext cx="3883269" cy="43758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родителей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7701897" y="3599061"/>
            <a:ext cx="3883269" cy="43758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7715750" y="4142039"/>
            <a:ext cx="3883269" cy="43758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Наблюдательный совет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7715755" y="4679229"/>
            <a:ext cx="3883269" cy="43758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Профсоюзный комитет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253696" y="3445625"/>
            <a:ext cx="1641605" cy="661472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53696" y="2780322"/>
            <a:ext cx="6761603" cy="43758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Заведующая МАДОУ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1960362" y="3445625"/>
            <a:ext cx="1641605" cy="661472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по АХЧ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3667028" y="3459624"/>
            <a:ext cx="1641605" cy="661472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мед. сестра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5373694" y="3476249"/>
            <a:ext cx="1641605" cy="661472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бухгалтер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Стрелка вниз 91"/>
          <p:cNvSpPr/>
          <p:nvPr/>
        </p:nvSpPr>
        <p:spPr>
          <a:xfrm>
            <a:off x="9198433" y="2623336"/>
            <a:ext cx="515389" cy="175846"/>
          </a:xfrm>
          <a:prstGeom prst="downArrow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Стрелка вниз 92"/>
          <p:cNvSpPr/>
          <p:nvPr/>
        </p:nvSpPr>
        <p:spPr>
          <a:xfrm>
            <a:off x="3112477" y="2574510"/>
            <a:ext cx="439615" cy="175846"/>
          </a:xfrm>
          <a:prstGeom prst="downArrow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Стрелка вниз 93"/>
          <p:cNvSpPr/>
          <p:nvPr/>
        </p:nvSpPr>
        <p:spPr>
          <a:xfrm>
            <a:off x="854690" y="3249593"/>
            <a:ext cx="439615" cy="175846"/>
          </a:xfrm>
          <a:prstGeom prst="downArrow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трелка вниз 94"/>
          <p:cNvSpPr/>
          <p:nvPr/>
        </p:nvSpPr>
        <p:spPr>
          <a:xfrm>
            <a:off x="2534666" y="3256626"/>
            <a:ext cx="439615" cy="175846"/>
          </a:xfrm>
          <a:prstGeom prst="downArrow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Стрелка вниз 95"/>
          <p:cNvSpPr/>
          <p:nvPr/>
        </p:nvSpPr>
        <p:spPr>
          <a:xfrm>
            <a:off x="4268022" y="3256582"/>
            <a:ext cx="439615" cy="175846"/>
          </a:xfrm>
          <a:prstGeom prst="downArrow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Стрелка вниз 96"/>
          <p:cNvSpPr/>
          <p:nvPr/>
        </p:nvSpPr>
        <p:spPr>
          <a:xfrm>
            <a:off x="5959904" y="3256839"/>
            <a:ext cx="439615" cy="175846"/>
          </a:xfrm>
          <a:prstGeom prst="downArrow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1960362" y="4379053"/>
            <a:ext cx="1641605" cy="2221251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indent="-82550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подсобный рабочий</a:t>
            </a:r>
          </a:p>
          <a:p>
            <a:pPr indent="-82550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сторож</a:t>
            </a:r>
          </a:p>
          <a:p>
            <a:pPr indent="-82550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абочий по обслуживанию здания</a:t>
            </a:r>
          </a:p>
          <a:p>
            <a:pPr indent="-82550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дворник</a:t>
            </a:r>
          </a:p>
          <a:p>
            <a:pPr indent="-82550">
              <a:buFontTx/>
              <a:buChar char="-"/>
            </a:pP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253694" y="4379053"/>
            <a:ext cx="1641605" cy="2221251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indent="-82550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</a:t>
            </a:r>
          </a:p>
          <a:p>
            <a:pPr indent="-82550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</a:t>
            </a:r>
          </a:p>
          <a:p>
            <a:pPr indent="-82550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</a:p>
          <a:p>
            <a:pPr indent="-82550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 по физической культуре</a:t>
            </a:r>
          </a:p>
          <a:p>
            <a:pPr indent="-82550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 по плаванию</a:t>
            </a:r>
          </a:p>
          <a:p>
            <a:pPr indent="-82550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руководитель</a:t>
            </a:r>
          </a:p>
          <a:p>
            <a:pPr indent="-82550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3667026" y="4386673"/>
            <a:ext cx="1641605" cy="2221251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indent="-82550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помощники воспитателя</a:t>
            </a:r>
          </a:p>
          <a:p>
            <a:pPr indent="-82550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овара</a:t>
            </a:r>
          </a:p>
          <a:p>
            <a:pPr indent="-82550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ашинисты по стирке белья</a:t>
            </a:r>
          </a:p>
          <a:p>
            <a:pPr indent="-82550">
              <a:buFontTx/>
              <a:buChar char="-"/>
            </a:pP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5358908" y="4391308"/>
            <a:ext cx="1641605" cy="2221251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indent="-82550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Стрелка вниз 102"/>
          <p:cNvSpPr/>
          <p:nvPr/>
        </p:nvSpPr>
        <p:spPr>
          <a:xfrm>
            <a:off x="816662" y="4155152"/>
            <a:ext cx="439615" cy="175846"/>
          </a:xfrm>
          <a:prstGeom prst="downArrow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Стрелка вниз 103"/>
          <p:cNvSpPr/>
          <p:nvPr/>
        </p:nvSpPr>
        <p:spPr>
          <a:xfrm>
            <a:off x="2512253" y="4162728"/>
            <a:ext cx="439615" cy="175846"/>
          </a:xfrm>
          <a:prstGeom prst="downArrow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Стрелка вниз 104"/>
          <p:cNvSpPr/>
          <p:nvPr/>
        </p:nvSpPr>
        <p:spPr>
          <a:xfrm>
            <a:off x="4266206" y="4162728"/>
            <a:ext cx="439615" cy="175846"/>
          </a:xfrm>
          <a:prstGeom prst="downArrow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Стрелка вниз 105"/>
          <p:cNvSpPr/>
          <p:nvPr/>
        </p:nvSpPr>
        <p:spPr>
          <a:xfrm>
            <a:off x="5959904" y="4188270"/>
            <a:ext cx="439615" cy="175846"/>
          </a:xfrm>
          <a:prstGeom prst="downArrow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4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62</Words>
  <Application>Microsoft Office PowerPoint</Application>
  <PresentationFormat>Широкоэкранный</PresentationFormat>
  <Paragraphs>31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</cp:revision>
  <dcterms:created xsi:type="dcterms:W3CDTF">2017-01-10T11:01:29Z</dcterms:created>
  <dcterms:modified xsi:type="dcterms:W3CDTF">2017-01-10T11:30:54Z</dcterms:modified>
</cp:coreProperties>
</file>