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5" d="100"/>
          <a:sy n="55" d="100"/>
        </p:scale>
        <p:origin x="58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4C8D24-B92E-4FF1-BA1F-3D4B3F14AF32}" type="datetimeFigureOut">
              <a:rPr lang="ru-RU" smtClean="0"/>
              <a:t>16.09.2018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33238F-A85A-4814-9AFC-1E523733C9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4692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33238F-A85A-4814-9AFC-1E523733C9BB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00322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33238F-A85A-4814-9AFC-1E523733C9BB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8054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850CB-639E-4A3E-8656-7C3530994BE2}" type="datetimeFigureOut">
              <a:rPr lang="ru-RU" smtClean="0"/>
              <a:t>16.09.2018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FCAE1-B541-4586-85AF-B7EB3D0A8C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001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850CB-639E-4A3E-8656-7C3530994BE2}" type="datetimeFigureOut">
              <a:rPr lang="ru-RU" smtClean="0"/>
              <a:t>16.09.2018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FCAE1-B541-4586-85AF-B7EB3D0A8C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1328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850CB-639E-4A3E-8656-7C3530994BE2}" type="datetimeFigureOut">
              <a:rPr lang="ru-RU" smtClean="0"/>
              <a:t>16.09.2018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FCAE1-B541-4586-85AF-B7EB3D0A8C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1991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850CB-639E-4A3E-8656-7C3530994BE2}" type="datetimeFigureOut">
              <a:rPr lang="ru-RU" smtClean="0"/>
              <a:t>16.09.2018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FCAE1-B541-4586-85AF-B7EB3D0A8C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0995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850CB-639E-4A3E-8656-7C3530994BE2}" type="datetimeFigureOut">
              <a:rPr lang="ru-RU" smtClean="0"/>
              <a:t>16.09.2018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FCAE1-B541-4586-85AF-B7EB3D0A8C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287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850CB-639E-4A3E-8656-7C3530994BE2}" type="datetimeFigureOut">
              <a:rPr lang="ru-RU" smtClean="0"/>
              <a:t>16.09.2018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FCAE1-B541-4586-85AF-B7EB3D0A8C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047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850CB-639E-4A3E-8656-7C3530994BE2}" type="datetimeFigureOut">
              <a:rPr lang="ru-RU" smtClean="0"/>
              <a:t>16.09.2018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FCAE1-B541-4586-85AF-B7EB3D0A8C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0718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850CB-639E-4A3E-8656-7C3530994BE2}" type="datetimeFigureOut">
              <a:rPr lang="ru-RU" smtClean="0"/>
              <a:t>16.09.2018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FCAE1-B541-4586-85AF-B7EB3D0A8C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3684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850CB-639E-4A3E-8656-7C3530994BE2}" type="datetimeFigureOut">
              <a:rPr lang="ru-RU" smtClean="0"/>
              <a:t>16.09.2018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FCAE1-B541-4586-85AF-B7EB3D0A8C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5264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850CB-639E-4A3E-8656-7C3530994BE2}" type="datetimeFigureOut">
              <a:rPr lang="ru-RU" smtClean="0"/>
              <a:t>16.09.2018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FCAE1-B541-4586-85AF-B7EB3D0A8C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5358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850CB-639E-4A3E-8656-7C3530994BE2}" type="datetimeFigureOut">
              <a:rPr lang="ru-RU" smtClean="0"/>
              <a:t>16.09.2018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FCAE1-B541-4586-85AF-B7EB3D0A8C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9919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F850CB-639E-4A3E-8656-7C3530994BE2}" type="datetimeFigureOut">
              <a:rPr lang="ru-RU" smtClean="0"/>
              <a:t>16.09.2018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5FCAE1-B541-4586-85AF-B7EB3D0A8C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3754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5328" y="1122363"/>
            <a:ext cx="11597268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Муниципальное дошкольное образовательное учреждение</a:t>
            </a:r>
          </a:p>
          <a:p>
            <a:pPr algn="ctr"/>
            <a:r>
              <a:rPr lang="ru-RU" dirty="0" smtClean="0"/>
              <a:t>«Детский сад №20 комбинированного вида»</a:t>
            </a:r>
          </a:p>
          <a:p>
            <a:pPr algn="ctr"/>
            <a:endParaRPr lang="ru-RU" dirty="0"/>
          </a:p>
          <a:p>
            <a:pPr algn="ctr"/>
            <a:r>
              <a:rPr lang="ru-RU" dirty="0" smtClean="0"/>
              <a:t>                                         </a:t>
            </a:r>
          </a:p>
          <a:p>
            <a:pPr algn="ctr"/>
            <a:r>
              <a:rPr lang="ru-RU" sz="2400" dirty="0" smtClean="0"/>
              <a:t>                                                            </a:t>
            </a:r>
          </a:p>
          <a:p>
            <a:pPr algn="ctr"/>
            <a:r>
              <a:rPr lang="ru-RU" sz="2400" dirty="0"/>
              <a:t> </a:t>
            </a:r>
            <a:r>
              <a:rPr lang="ru-RU" sz="2400" dirty="0" smtClean="0"/>
              <a:t>                                                                </a:t>
            </a:r>
            <a:r>
              <a:rPr lang="ru-RU" sz="3200" dirty="0" smtClean="0"/>
              <a:t>Презентация на тему:</a:t>
            </a:r>
          </a:p>
          <a:p>
            <a:pPr algn="ctr"/>
            <a:r>
              <a:rPr lang="ru-RU" sz="3200" dirty="0" smtClean="0"/>
              <a:t>                                               «За безопасность дорожного движения»</a:t>
            </a:r>
          </a:p>
          <a:p>
            <a:pPr algn="ctr"/>
            <a:endParaRPr lang="ru-RU" dirty="0"/>
          </a:p>
          <a:p>
            <a:pPr algn="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r>
              <a:rPr lang="ru-RU" dirty="0"/>
              <a:t> </a:t>
            </a:r>
            <a:r>
              <a:rPr lang="ru-RU" dirty="0" smtClean="0"/>
              <a:t>                                   Подготовил воспитатель:</a:t>
            </a:r>
          </a:p>
          <a:p>
            <a:pPr algn="ctr"/>
            <a:r>
              <a:rPr lang="ru-RU" dirty="0" smtClean="0"/>
              <a:t>                                    </a:t>
            </a:r>
            <a:r>
              <a:rPr lang="ru-RU" dirty="0" err="1" smtClean="0"/>
              <a:t>Радаева</a:t>
            </a:r>
            <a:r>
              <a:rPr lang="ru-RU" dirty="0" smtClean="0"/>
              <a:t> И. А.</a:t>
            </a:r>
          </a:p>
          <a:p>
            <a:pPr algn="ctr"/>
            <a:r>
              <a:rPr lang="ru-RU" dirty="0" smtClean="0"/>
              <a:t>                                 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3350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7922" y="579863"/>
            <a:ext cx="10695878" cy="4385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2000" dirty="0" smtClean="0"/>
              <a:t>Цели: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2000" dirty="0" smtClean="0"/>
              <a:t>Учить </a:t>
            </a:r>
            <a:r>
              <a:rPr lang="ru-RU" altLang="ru-RU" sz="2000" dirty="0"/>
              <a:t>дисциплинированности и сознательности выполнения правил дорожного </a:t>
            </a:r>
            <a:r>
              <a:rPr lang="ru-RU" altLang="ru-RU" sz="2000" dirty="0" smtClean="0"/>
              <a:t>движения  </a:t>
            </a:r>
            <a:endParaRPr lang="ru-RU" altLang="ru-RU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2000" dirty="0"/>
              <a:t>Закрепить знания о безопасном поведении на улицах </a:t>
            </a:r>
            <a:endParaRPr lang="ru-RU" altLang="ru-RU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2000" dirty="0"/>
              <a:t>П</a:t>
            </a:r>
            <a:r>
              <a:rPr lang="ru-RU" altLang="ru-RU" sz="2000" dirty="0" smtClean="0"/>
              <a:t>онимать </a:t>
            </a:r>
            <a:r>
              <a:rPr lang="ru-RU" altLang="ru-RU" sz="2000" dirty="0"/>
              <a:t>обозначения дорожных </a:t>
            </a:r>
            <a:r>
              <a:rPr lang="ru-RU" altLang="ru-RU" sz="2000" dirty="0" smtClean="0"/>
              <a:t>знаков</a:t>
            </a:r>
            <a:endParaRPr lang="ru-RU" altLang="ru-RU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2000" dirty="0"/>
              <a:t>Воспитывать культуру поведения в транспорте желанию оказывать помощь </a:t>
            </a:r>
            <a:r>
              <a:rPr lang="ru-RU" altLang="ru-RU" sz="2000" dirty="0" smtClean="0"/>
              <a:t>другому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altLang="ru-RU" sz="2000" dirty="0"/>
          </a:p>
          <a:p>
            <a:pPr algn="ctr"/>
            <a:endParaRPr lang="ru-RU" altLang="ru-RU" sz="2000" dirty="0" smtClean="0"/>
          </a:p>
          <a:p>
            <a:pPr algn="ctr"/>
            <a:r>
              <a:rPr lang="ru-RU" altLang="ru-RU" sz="2000" dirty="0" smtClean="0"/>
              <a:t>Задачи: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2000" dirty="0"/>
              <a:t>сформировать  у  ребенка навыки  разумного </a:t>
            </a:r>
            <a:r>
              <a:rPr lang="ru-RU" altLang="ru-RU" sz="2000" dirty="0" smtClean="0"/>
              <a:t>поведения</a:t>
            </a:r>
            <a:endParaRPr lang="ru-RU" altLang="ru-RU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2000" dirty="0"/>
              <a:t>научить  адекватно  вести  себя  в  опасных  ситуациях   на  улице, в  городском   </a:t>
            </a:r>
            <a:r>
              <a:rPr lang="ru-RU" altLang="ru-RU" sz="2000" dirty="0" smtClean="0"/>
              <a:t>транспорте  </a:t>
            </a:r>
            <a:endParaRPr lang="ru-RU" altLang="ru-RU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2000" dirty="0"/>
              <a:t>довести до сознания детей, к чему могут привести нарушения правил </a:t>
            </a:r>
            <a:endParaRPr lang="ru-RU" altLang="ru-RU" sz="2000" dirty="0" smtClean="0"/>
          </a:p>
          <a:p>
            <a:r>
              <a:rPr lang="ru-RU" altLang="ru-RU" sz="2000" dirty="0"/>
              <a:t> </a:t>
            </a:r>
            <a:r>
              <a:rPr lang="ru-RU" altLang="ru-RU" sz="2000" dirty="0" smtClean="0"/>
              <a:t>    дорожного </a:t>
            </a:r>
            <a:r>
              <a:rPr lang="ru-RU" altLang="ru-RU" sz="2000" dirty="0"/>
              <a:t>движения.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altLang="ru-RU" sz="21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8712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2751"/>
            <a:ext cx="12193057" cy="6852498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287" y="2211522"/>
            <a:ext cx="4783874" cy="3587907"/>
          </a:xfrm>
        </p:spPr>
      </p:pic>
      <p:sp>
        <p:nvSpPr>
          <p:cNvPr id="3" name="TextBox 2"/>
          <p:cNvSpPr txBox="1"/>
          <p:nvPr/>
        </p:nvSpPr>
        <p:spPr>
          <a:xfrm>
            <a:off x="568712" y="299564"/>
            <a:ext cx="1107316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2000" dirty="0" smtClean="0"/>
              <a:t>Методы работы: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2000" dirty="0" smtClean="0"/>
              <a:t>игровые  тренинги, в  которых  разыгрываются жизненные  ситуации  и  подкрепляются  практикой;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2000" dirty="0" smtClean="0"/>
              <a:t>использование  художественной  литературы,  где иллюстрируются  потенциально опасные ситуации;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2000" dirty="0" smtClean="0"/>
              <a:t>экскурсии,  беседы, игры на макете, игровые  ситуации – загадки.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2529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5799"/>
            <a:ext cx="12193057" cy="68464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9418" y="365125"/>
            <a:ext cx="11073161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000" dirty="0" smtClean="0"/>
          </a:p>
          <a:p>
            <a:pPr algn="ctr"/>
            <a:r>
              <a:rPr lang="ru-RU" sz="2000" dirty="0" smtClean="0"/>
              <a:t>Содержание работы:</a:t>
            </a:r>
          </a:p>
          <a:p>
            <a:pPr algn="ctr">
              <a:lnSpc>
                <a:spcPct val="150000"/>
              </a:lnSpc>
            </a:pPr>
            <a:endParaRPr lang="ru-RU" sz="2000" dirty="0" smtClean="0"/>
          </a:p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/>
              <a:t>«Как познать дорожную азбуку»</a:t>
            </a:r>
          </a:p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/>
              <a:t>«Безопасность </a:t>
            </a:r>
            <a:r>
              <a:rPr lang="ru-RU" sz="2000" dirty="0" smtClean="0"/>
              <a:t>на </a:t>
            </a:r>
            <a:r>
              <a:rPr lang="ru-RU" sz="2000" dirty="0"/>
              <a:t>дороге»</a:t>
            </a:r>
          </a:p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/>
              <a:t>«Дорожные знаки в стихах»</a:t>
            </a:r>
          </a:p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 smtClean="0"/>
              <a:t>«</a:t>
            </a:r>
            <a:r>
              <a:rPr lang="ru-RU" sz="2000" dirty="0"/>
              <a:t>Юные знатоки ПДД»</a:t>
            </a:r>
          </a:p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/>
              <a:t>«Практические занятия»</a:t>
            </a:r>
          </a:p>
          <a:p>
            <a:pPr algn="ctr"/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5971" y="916740"/>
            <a:ext cx="3116608" cy="272773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771" y="1134305"/>
            <a:ext cx="2678847" cy="3691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75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2166" y="468351"/>
            <a:ext cx="1105085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«Как познать дорожную азбуку</a:t>
            </a:r>
            <a:r>
              <a:rPr lang="ru-RU" sz="2000" dirty="0" smtClean="0"/>
              <a:t>»</a:t>
            </a:r>
          </a:p>
          <a:p>
            <a:pPr algn="ctr"/>
            <a:endParaRPr lang="ru-RU" sz="2000" dirty="0"/>
          </a:p>
          <a:p>
            <a:pPr algn="ctr"/>
            <a:endParaRPr lang="ru-RU" sz="2000" dirty="0"/>
          </a:p>
          <a:p>
            <a:pPr algn="ctr"/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666741"/>
            <a:ext cx="1828248" cy="169919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8392" y="2564327"/>
            <a:ext cx="2139929" cy="215018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065047" y="468351"/>
            <a:ext cx="2419814" cy="5309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/>
              <a:t>Город, в котором</a:t>
            </a:r>
            <a:br>
              <a:rPr lang="ru-RU" sz="1500" dirty="0"/>
            </a:br>
            <a:r>
              <a:rPr lang="ru-RU" sz="1500" dirty="0"/>
              <a:t>С тобой мы живем,</a:t>
            </a:r>
            <a:br>
              <a:rPr lang="ru-RU" sz="1500" dirty="0"/>
            </a:br>
            <a:r>
              <a:rPr lang="ru-RU" sz="1500" dirty="0"/>
              <a:t>Можно по праву</a:t>
            </a:r>
            <a:br>
              <a:rPr lang="ru-RU" sz="1500" dirty="0"/>
            </a:br>
            <a:r>
              <a:rPr lang="ru-RU" sz="1500" dirty="0"/>
              <a:t>Сравнить с букварем</a:t>
            </a:r>
            <a:r>
              <a:rPr lang="ru-RU" sz="1500" dirty="0" smtClean="0"/>
              <a:t>.</a:t>
            </a:r>
          </a:p>
          <a:p>
            <a:endParaRPr lang="ru-RU" sz="1500" dirty="0"/>
          </a:p>
          <a:p>
            <a:r>
              <a:rPr lang="ru-RU" sz="1500" dirty="0"/>
              <a:t>Азбукой улиц,</a:t>
            </a:r>
            <a:br>
              <a:rPr lang="ru-RU" sz="1500" dirty="0"/>
            </a:br>
            <a:r>
              <a:rPr lang="ru-RU" sz="1500" dirty="0"/>
              <a:t>Проспектов, дорог</a:t>
            </a:r>
            <a:br>
              <a:rPr lang="ru-RU" sz="1500" dirty="0"/>
            </a:br>
            <a:r>
              <a:rPr lang="ru-RU" sz="1500" dirty="0"/>
              <a:t>Город дает нам</a:t>
            </a:r>
            <a:br>
              <a:rPr lang="ru-RU" sz="1500" dirty="0"/>
            </a:br>
            <a:r>
              <a:rPr lang="ru-RU" sz="1500" dirty="0"/>
              <a:t>Все время урок</a:t>
            </a:r>
            <a:r>
              <a:rPr lang="ru-RU" sz="1500" dirty="0" smtClean="0"/>
              <a:t>.</a:t>
            </a:r>
          </a:p>
          <a:p>
            <a:endParaRPr lang="ru-RU" sz="1500" dirty="0"/>
          </a:p>
          <a:p>
            <a:r>
              <a:rPr lang="ru-RU" sz="1500" dirty="0"/>
              <a:t>Вот она, азбука,—</a:t>
            </a:r>
            <a:br>
              <a:rPr lang="ru-RU" sz="1500" dirty="0"/>
            </a:br>
            <a:r>
              <a:rPr lang="ru-RU" sz="1500" dirty="0"/>
              <a:t>Над головой:</a:t>
            </a:r>
            <a:br>
              <a:rPr lang="ru-RU" sz="1500" dirty="0"/>
            </a:br>
            <a:r>
              <a:rPr lang="ru-RU" sz="1500" dirty="0"/>
              <a:t>Знаки развешаны</a:t>
            </a:r>
            <a:br>
              <a:rPr lang="ru-RU" sz="1500" dirty="0"/>
            </a:br>
            <a:r>
              <a:rPr lang="ru-RU" sz="1500" dirty="0"/>
              <a:t>Вдоль мостовой</a:t>
            </a:r>
            <a:r>
              <a:rPr lang="ru-RU" sz="1500" dirty="0" smtClean="0"/>
              <a:t>.</a:t>
            </a:r>
          </a:p>
          <a:p>
            <a:endParaRPr lang="ru-RU" sz="1500" dirty="0"/>
          </a:p>
          <a:p>
            <a:r>
              <a:rPr lang="ru-RU" sz="1500" dirty="0"/>
              <a:t>Азбуку города</a:t>
            </a:r>
            <a:br>
              <a:rPr lang="ru-RU" sz="1500" dirty="0"/>
            </a:br>
            <a:r>
              <a:rPr lang="ru-RU" sz="1500" dirty="0"/>
              <a:t>Помни всегда,</a:t>
            </a:r>
            <a:br>
              <a:rPr lang="ru-RU" sz="1500" dirty="0"/>
            </a:br>
            <a:r>
              <a:rPr lang="ru-RU" sz="1500" dirty="0"/>
              <a:t>Чтоб не случилась</a:t>
            </a:r>
            <a:br>
              <a:rPr lang="ru-RU" sz="1500" dirty="0"/>
            </a:br>
            <a:r>
              <a:rPr lang="ru-RU" sz="1500" dirty="0"/>
              <a:t>С тобою беда.</a:t>
            </a:r>
          </a:p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4439" y="821238"/>
            <a:ext cx="4211880" cy="4855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777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3057" cy="68524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31688" y="512956"/>
            <a:ext cx="711447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«Безопасность  на дороге»</a:t>
            </a:r>
          </a:p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1438" y="610008"/>
            <a:ext cx="4602879" cy="432853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8339" y="1040144"/>
            <a:ext cx="5731240" cy="4033336"/>
          </a:xfrm>
          <a:prstGeom prst="rect">
            <a:avLst/>
          </a:prstGeom>
        </p:spPr>
      </p:pic>
      <p:sp>
        <p:nvSpPr>
          <p:cNvPr id="10" name="Объект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735861"/>
            <a:ext cx="2171543" cy="1909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629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11599"/>
            <a:ext cx="12193057" cy="6846401"/>
          </a:xfrm>
          <a:prstGeom prst="rect">
            <a:avLst/>
          </a:prstGeom>
        </p:spPr>
      </p:pic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531412"/>
            <a:ext cx="1888454" cy="1888454"/>
          </a:xfrm>
        </p:spPr>
      </p:pic>
      <p:sp>
        <p:nvSpPr>
          <p:cNvPr id="3" name="Прямоугольник 2"/>
          <p:cNvSpPr/>
          <p:nvPr/>
        </p:nvSpPr>
        <p:spPr>
          <a:xfrm>
            <a:off x="4626622" y="365125"/>
            <a:ext cx="32395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/>
              <a:t>«Дорожные знаки в стихах»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30424" y="880994"/>
            <a:ext cx="33009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Знак «Пешеходный переход»:</a:t>
            </a:r>
          </a:p>
          <a:p>
            <a:pPr algn="ctr"/>
            <a:r>
              <a:rPr lang="ru-RU" dirty="0"/>
              <a:t>Здесь наземный переход,</a:t>
            </a:r>
            <a:br>
              <a:rPr lang="ru-RU" dirty="0"/>
            </a:br>
            <a:r>
              <a:rPr lang="ru-RU" dirty="0"/>
              <a:t>Ходит целый день народ.</a:t>
            </a:r>
            <a:br>
              <a:rPr lang="ru-RU" dirty="0"/>
            </a:br>
            <a:r>
              <a:rPr lang="ru-RU" dirty="0"/>
              <a:t>Ты, водитель, не грусти,</a:t>
            </a:r>
            <a:br>
              <a:rPr lang="ru-RU" dirty="0"/>
            </a:br>
            <a:r>
              <a:rPr lang="ru-RU" dirty="0"/>
              <a:t>Пешехода пропусти!</a:t>
            </a:r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907691"/>
            <a:ext cx="1692224" cy="15790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84375" y="3085044"/>
            <a:ext cx="44065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Знак «Движение пешеходов запрещено»:</a:t>
            </a:r>
          </a:p>
          <a:p>
            <a:pPr algn="ctr"/>
            <a:r>
              <a:rPr lang="ru-RU" dirty="0"/>
              <a:t>В дождь и в ясную погоду</a:t>
            </a:r>
            <a:br>
              <a:rPr lang="ru-RU" dirty="0"/>
            </a:br>
            <a:r>
              <a:rPr lang="ru-RU" dirty="0"/>
              <a:t>Здесь не ходят пешеходы.</a:t>
            </a:r>
            <a:br>
              <a:rPr lang="ru-RU" dirty="0"/>
            </a:br>
            <a:r>
              <a:rPr lang="ru-RU" dirty="0"/>
              <a:t>Говорит им знак одно:</a:t>
            </a:r>
            <a:br>
              <a:rPr lang="ru-RU" dirty="0"/>
            </a:br>
            <a:r>
              <a:rPr lang="ru-RU" dirty="0"/>
              <a:t>«Вам ходить запрещено!»</a:t>
            </a:r>
          </a:p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8062332" y="820043"/>
            <a:ext cx="33342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  Знак «Дети»:</a:t>
            </a:r>
          </a:p>
          <a:p>
            <a:pPr algn="ctr"/>
            <a:r>
              <a:rPr lang="ru-RU" dirty="0"/>
              <a:t>Посреди дороги дети,</a:t>
            </a:r>
            <a:br>
              <a:rPr lang="ru-RU" dirty="0"/>
            </a:br>
            <a:r>
              <a:rPr lang="ru-RU" dirty="0"/>
              <a:t>Мы всегда за них в ответе.</a:t>
            </a:r>
            <a:br>
              <a:rPr lang="ru-RU" dirty="0"/>
            </a:br>
            <a:r>
              <a:rPr lang="ru-RU" dirty="0"/>
              <a:t>Чтоб не плакал их родитель,</a:t>
            </a:r>
            <a:br>
              <a:rPr lang="ru-RU" dirty="0"/>
            </a:br>
            <a:r>
              <a:rPr lang="ru-RU" dirty="0"/>
              <a:t>Будь внимательней, водитель!</a:t>
            </a:r>
          </a:p>
          <a:p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/>
          <a:srcRect l="1796" t="3252" r="7643" b="6109"/>
          <a:stretch/>
        </p:blipFill>
        <p:spPr>
          <a:xfrm>
            <a:off x="6246392" y="820043"/>
            <a:ext cx="1927355" cy="169119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171040" y="2851419"/>
            <a:ext cx="317809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 Светофор:</a:t>
            </a:r>
          </a:p>
          <a:p>
            <a:pPr algn="ctr"/>
            <a:r>
              <a:rPr lang="ru-RU" dirty="0"/>
              <a:t>Должен каждый знать шофер,</a:t>
            </a:r>
            <a:br>
              <a:rPr lang="ru-RU" dirty="0"/>
            </a:br>
            <a:r>
              <a:rPr lang="ru-RU" dirty="0"/>
              <a:t>Что главней всех светофор:</a:t>
            </a:r>
            <a:br>
              <a:rPr lang="ru-RU" dirty="0"/>
            </a:br>
            <a:r>
              <a:rPr lang="ru-RU" dirty="0"/>
              <a:t>Если смотрит красным глазом,</a:t>
            </a:r>
            <a:br>
              <a:rPr lang="ru-RU" dirty="0"/>
            </a:br>
            <a:r>
              <a:rPr lang="ru-RU" dirty="0"/>
              <a:t>Останавливайся сразу.</a:t>
            </a:r>
            <a:br>
              <a:rPr lang="ru-RU" dirty="0"/>
            </a:br>
            <a:r>
              <a:rPr lang="ru-RU" dirty="0"/>
              <a:t>Если вспыхнет желтый глаз,</a:t>
            </a:r>
            <a:br>
              <a:rPr lang="ru-RU" dirty="0"/>
            </a:br>
            <a:r>
              <a:rPr lang="ru-RU" dirty="0"/>
              <a:t>Жди, он сменится сейчас.</a:t>
            </a:r>
            <a:br>
              <a:rPr lang="ru-RU" dirty="0"/>
            </a:br>
            <a:r>
              <a:rPr lang="ru-RU" dirty="0"/>
              <a:t>А зеленый глаз зажжет –</a:t>
            </a:r>
            <a:br>
              <a:rPr lang="ru-RU" dirty="0"/>
            </a:br>
            <a:r>
              <a:rPr lang="ru-RU" dirty="0"/>
              <a:t>Смело поезжай вперед!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141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Прямоугольник 2"/>
          <p:cNvSpPr/>
          <p:nvPr/>
        </p:nvSpPr>
        <p:spPr>
          <a:xfrm>
            <a:off x="4795314" y="467387"/>
            <a:ext cx="257269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/>
              <a:t>«Юные </a:t>
            </a:r>
            <a:r>
              <a:rPr lang="ru-RU" sz="2000" dirty="0"/>
              <a:t>знатоки ПДД»</a:t>
            </a:r>
          </a:p>
          <a:p>
            <a:endParaRPr lang="ru-RU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701" y="1027906"/>
            <a:ext cx="5241192" cy="393089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76686" y="1300582"/>
            <a:ext cx="3304476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Везде и всюду правила,</a:t>
            </a:r>
          </a:p>
          <a:p>
            <a:pPr algn="ctr"/>
            <a:r>
              <a:rPr lang="ru-RU" sz="1600" dirty="0"/>
              <a:t>Их надо знать всегда.</a:t>
            </a:r>
          </a:p>
          <a:p>
            <a:pPr algn="ctr"/>
            <a:r>
              <a:rPr lang="ru-RU" sz="1600" dirty="0"/>
              <a:t>Без них не выйдут в плаванье</a:t>
            </a:r>
          </a:p>
          <a:p>
            <a:pPr algn="ctr"/>
            <a:r>
              <a:rPr lang="ru-RU" sz="1600" dirty="0"/>
              <a:t>Из гавани суда.</a:t>
            </a:r>
          </a:p>
          <a:p>
            <a:pPr algn="ctr"/>
            <a:r>
              <a:rPr lang="ru-RU" sz="1600" dirty="0"/>
              <a:t>Выходят в рейс по правилам</a:t>
            </a:r>
          </a:p>
          <a:p>
            <a:pPr algn="ctr"/>
            <a:r>
              <a:rPr lang="ru-RU" sz="1600" dirty="0"/>
              <a:t>Полярник и пилот.</a:t>
            </a:r>
          </a:p>
          <a:p>
            <a:pPr algn="ctr"/>
            <a:r>
              <a:rPr lang="ru-RU" sz="1600" dirty="0"/>
              <a:t>Свои имеют правила</a:t>
            </a:r>
          </a:p>
          <a:p>
            <a:pPr algn="ctr"/>
            <a:r>
              <a:rPr lang="ru-RU" sz="1600" dirty="0"/>
              <a:t>Шофер и пешеход.</a:t>
            </a:r>
          </a:p>
          <a:p>
            <a:pPr algn="ctr"/>
            <a:r>
              <a:rPr lang="ru-RU" sz="1600" dirty="0"/>
              <a:t>По городу, по улице</a:t>
            </a:r>
          </a:p>
          <a:p>
            <a:pPr algn="ctr"/>
            <a:r>
              <a:rPr lang="ru-RU" sz="1600" dirty="0"/>
              <a:t>Не ходят просто так.</a:t>
            </a:r>
          </a:p>
          <a:p>
            <a:pPr algn="ctr"/>
            <a:r>
              <a:rPr lang="ru-RU" sz="1600" dirty="0"/>
              <a:t>Когда не знаешь правила,</a:t>
            </a:r>
          </a:p>
          <a:p>
            <a:pPr algn="ctr"/>
            <a:r>
              <a:rPr lang="ru-RU" sz="1600" dirty="0"/>
              <a:t>Легко попасть впросак.</a:t>
            </a:r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688810" y="1175273"/>
            <a:ext cx="2596072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Все время будь внимательным</a:t>
            </a:r>
          </a:p>
          <a:p>
            <a:r>
              <a:rPr lang="ru-RU" sz="1600" dirty="0"/>
              <a:t>И помни наперед:</a:t>
            </a:r>
          </a:p>
          <a:p>
            <a:r>
              <a:rPr lang="ru-RU" sz="1600" dirty="0"/>
              <a:t>Свои имеют правила</a:t>
            </a:r>
          </a:p>
          <a:p>
            <a:r>
              <a:rPr lang="ru-RU" sz="1600" dirty="0"/>
              <a:t>Шофер и пешеход.</a:t>
            </a:r>
          </a:p>
          <a:p>
            <a:r>
              <a:rPr lang="ru-RU" sz="1600" dirty="0"/>
              <a:t>Знает каждый гражданин</a:t>
            </a:r>
            <a:r>
              <a:rPr lang="ru-RU" sz="1600" dirty="0" smtClean="0"/>
              <a:t>,</a:t>
            </a:r>
            <a:endParaRPr lang="ru-RU" sz="1600" dirty="0"/>
          </a:p>
          <a:p>
            <a:r>
              <a:rPr lang="ru-RU" sz="1600" dirty="0"/>
              <a:t>Что в любое время </a:t>
            </a:r>
            <a:r>
              <a:rPr lang="ru-RU" sz="1600" dirty="0" smtClean="0"/>
              <a:t>года</a:t>
            </a:r>
            <a:endParaRPr lang="ru-RU" sz="1600" dirty="0"/>
          </a:p>
          <a:p>
            <a:r>
              <a:rPr lang="ru-RU" sz="1600" dirty="0"/>
              <a:t>Мостовая – для машин</a:t>
            </a:r>
            <a:r>
              <a:rPr lang="ru-RU" sz="1600" dirty="0" smtClean="0"/>
              <a:t>,</a:t>
            </a:r>
            <a:endParaRPr lang="ru-RU" sz="1600" dirty="0"/>
          </a:p>
          <a:p>
            <a:r>
              <a:rPr lang="ru-RU" sz="1600" dirty="0"/>
              <a:t>Тротуар – для пешехода!</a:t>
            </a:r>
          </a:p>
          <a:p>
            <a:r>
              <a:rPr lang="ru-RU" sz="1600" dirty="0"/>
              <a:t>Нельзя играть на мостовой</a:t>
            </a:r>
            <a:r>
              <a:rPr lang="ru-RU" sz="1600" dirty="0" smtClean="0"/>
              <a:t>!</a:t>
            </a:r>
            <a:endParaRPr lang="ru-RU" sz="1600" dirty="0"/>
          </a:p>
          <a:p>
            <a:r>
              <a:rPr lang="ru-RU" sz="1600" dirty="0"/>
              <a:t>Ведь ты рискуешь голо</a:t>
            </a:r>
            <a:r>
              <a:rPr lang="ru-RU" sz="1600" dirty="0">
                <a:solidFill>
                  <a:schemeClr val="bg1"/>
                </a:solidFill>
              </a:rPr>
              <a:t>вой</a:t>
            </a:r>
            <a:r>
              <a:rPr lang="ru-RU" sz="1600" dirty="0" smtClean="0">
                <a:solidFill>
                  <a:schemeClr val="bg1"/>
                </a:solidFill>
              </a:rPr>
              <a:t>!</a:t>
            </a:r>
            <a:endParaRPr lang="ru-RU" sz="1600" dirty="0">
              <a:solidFill>
                <a:schemeClr val="bg1"/>
              </a:solidFill>
            </a:endParaRPr>
          </a:p>
          <a:p>
            <a:r>
              <a:rPr lang="ru-RU" sz="1600" dirty="0"/>
              <a:t>На мостовой – не игра</a:t>
            </a:r>
            <a:r>
              <a:rPr lang="ru-RU" sz="1600" dirty="0">
                <a:solidFill>
                  <a:schemeClr val="bg1"/>
                </a:solidFill>
              </a:rPr>
              <a:t>ть, </a:t>
            </a:r>
            <a:r>
              <a:rPr lang="ru-RU" sz="1600" dirty="0"/>
              <a:t>не кататься</a:t>
            </a:r>
            <a:r>
              <a:rPr lang="ru-RU" sz="1600" dirty="0" smtClean="0"/>
              <a:t>,</a:t>
            </a:r>
            <a:endParaRPr lang="ru-RU" sz="1600" dirty="0"/>
          </a:p>
          <a:p>
            <a:r>
              <a:rPr lang="ru-RU" sz="1600" dirty="0"/>
              <a:t>Если хотите здоровым остаться!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159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856"/>
          </a:xfrm>
        </p:spPr>
      </p:pic>
      <p:sp>
        <p:nvSpPr>
          <p:cNvPr id="3" name="Прямоугольник 2"/>
          <p:cNvSpPr/>
          <p:nvPr/>
        </p:nvSpPr>
        <p:spPr>
          <a:xfrm>
            <a:off x="4791797" y="365125"/>
            <a:ext cx="26084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/>
              <a:t>«Практические занятия»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619" y="602544"/>
            <a:ext cx="2997884" cy="42717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70"/>
          <a:stretch/>
        </p:blipFill>
        <p:spPr>
          <a:xfrm>
            <a:off x="5784024" y="734457"/>
            <a:ext cx="5205654" cy="388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990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336</Words>
  <Application>Microsoft Office PowerPoint</Application>
  <PresentationFormat>Широкоэкранный</PresentationFormat>
  <Paragraphs>87</Paragraphs>
  <Slides>9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 Радаев</dc:creator>
  <cp:lastModifiedBy>Admin</cp:lastModifiedBy>
  <cp:revision>11</cp:revision>
  <dcterms:created xsi:type="dcterms:W3CDTF">2018-09-12T16:54:03Z</dcterms:created>
  <dcterms:modified xsi:type="dcterms:W3CDTF">2018-09-16T16:31:07Z</dcterms:modified>
</cp:coreProperties>
</file>