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87" r:id="rId2"/>
    <p:sldId id="256" r:id="rId3"/>
    <p:sldId id="266" r:id="rId4"/>
    <p:sldId id="289" r:id="rId5"/>
    <p:sldId id="291" r:id="rId6"/>
    <p:sldId id="268" r:id="rId7"/>
    <p:sldId id="269" r:id="rId8"/>
    <p:sldId id="272" r:id="rId9"/>
    <p:sldId id="265" r:id="rId10"/>
    <p:sldId id="275" r:id="rId11"/>
    <p:sldId id="276" r:id="rId12"/>
    <p:sldId id="277" r:id="rId13"/>
    <p:sldId id="278" r:id="rId14"/>
    <p:sldId id="294" r:id="rId15"/>
    <p:sldId id="280" r:id="rId16"/>
    <p:sldId id="281" r:id="rId17"/>
    <p:sldId id="303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282" r:id="rId26"/>
    <p:sldId id="283" r:id="rId27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85" d="100"/>
          <a:sy n="85" d="100"/>
        </p:scale>
        <p:origin x="-82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09.01.2019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тва меш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ь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2667000" y="2343150"/>
            <a:ext cx="6477000" cy="2038350"/>
          </a:xfrm>
        </p:spPr>
        <p:txBody>
          <a:bodyPr/>
          <a:lstStyle>
            <a:extLst/>
          </a:lstStyle>
          <a:p>
            <a:r>
              <a:rPr lang="ru-RU"/>
              <a:t>Широкоэкранная презентация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4294967295"/>
          </p:nvPr>
        </p:nvSpPr>
        <p:spPr>
          <a:xfrm>
            <a:off x="2628900" y="4537075"/>
            <a:ext cx="6515100" cy="514350"/>
          </a:xfrm>
        </p:spPr>
        <p:txBody>
          <a:bodyPr>
            <a:normAutofit fontScale="55000" lnSpcReduction="20000"/>
          </a:bodyPr>
          <a:lstStyle>
            <a:extLst/>
          </a:lstStyle>
          <a:p>
            <a:r>
              <a:rPr lang="ru-RU"/>
              <a:t>Полезные советы по созданию и демонстрации широкоформатных слайдов</a:t>
            </a:r>
          </a:p>
        </p:txBody>
      </p:sp>
      <p:pic>
        <p:nvPicPr>
          <p:cNvPr id="6" name="Рисунок 5" descr="свят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тягивание кан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тягивание пал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льба из л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ккей в валенк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мон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478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2053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7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ки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11</Words>
  <Application>Microsoft Office PowerPoint</Application>
  <PresentationFormat>Экран (16:9)</PresentationFormat>
  <Paragraphs>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WidescreenPresentation</vt:lpstr>
      <vt:lpstr>Слайд 1</vt:lpstr>
      <vt:lpstr>Широкоэкранная презентация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2019-01-09T17:17:03Z</dcterms:created>
  <dcterms:modified xsi:type="dcterms:W3CDTF">2019-01-09T18:33:41Z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