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3"/>
    <p:sldId id="258" r:id="rId4"/>
    <p:sldId id="578" r:id="rId5"/>
    <p:sldId id="536" r:id="rId6"/>
    <p:sldId id="351" r:id="rId7"/>
    <p:sldId id="353" r:id="rId8"/>
    <p:sldId id="264" r:id="rId9"/>
    <p:sldId id="355" r:id="rId10"/>
    <p:sldId id="356" r:id="rId11"/>
    <p:sldId id="352" r:id="rId12"/>
    <p:sldId id="417" r:id="rId13"/>
    <p:sldId id="502" r:id="rId14"/>
    <p:sldId id="648" r:id="rId15"/>
    <p:sldId id="649" r:id="rId16"/>
    <p:sldId id="333" r:id="rId17"/>
    <p:sldId id="359" r:id="rId18"/>
    <p:sldId id="329" r:id="rId19"/>
    <p:sldId id="337" r:id="rId20"/>
    <p:sldId id="311" r:id="rId21"/>
    <p:sldId id="624" r:id="rId22"/>
    <p:sldId id="625" r:id="rId23"/>
    <p:sldId id="630" r:id="rId24"/>
    <p:sldId id="629" r:id="rId25"/>
    <p:sldId id="628" r:id="rId26"/>
    <p:sldId id="627" r:id="rId27"/>
    <p:sldId id="633" r:id="rId28"/>
    <p:sldId id="634" r:id="rId29"/>
    <p:sldId id="635" r:id="rId30"/>
    <p:sldId id="636" r:id="rId31"/>
    <p:sldId id="638" r:id="rId32"/>
    <p:sldId id="639" r:id="rId33"/>
    <p:sldId id="626" r:id="rId34"/>
    <p:sldId id="275" r:id="rId35"/>
    <p:sldId id="343" r:id="rId36"/>
    <p:sldId id="350" r:id="rId37"/>
    <p:sldId id="504" r:id="rId38"/>
    <p:sldId id="377" r:id="rId39"/>
    <p:sldId id="631" r:id="rId40"/>
    <p:sldId id="632" r:id="rId41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29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6F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6"/>
  </p:normalViewPr>
  <p:slideViewPr>
    <p:cSldViewPr showGuides="1">
      <p:cViewPr varScale="1">
        <p:scale>
          <a:sx n="101" d="100"/>
          <a:sy n="101" d="100"/>
        </p:scale>
        <p:origin x="294" y="114"/>
      </p:cViewPr>
      <p:guideLst>
        <p:guide orient="horz" pos="2148"/>
        <p:guide pos="29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/>
          <p:nvPr/>
        </p:nvGrpSpPr>
        <p:grpSpPr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14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en-US" strike="noStrike" noProof="1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9E6636-931F-4CB0-A383-6C713C9D7A6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09B071-4F4E-4F71-8912-04654D1D4872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5BB071-BF38-42EE-8EE7-20A1F8E7C34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/>
          <p:nvPr/>
        </p:nvGrpSpPr>
        <p:grpSpPr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33" name="Text Placeholder 2"/>
          <p:cNvSpPr>
            <a:spLocks noGrp="1"/>
          </p:cNvSpPr>
          <p:nvPr>
            <p:ph type="body"/>
          </p:nvPr>
        </p:nvSpPr>
        <p:spPr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2800">
                <a:solidFill>
                  <a:srgbClr val="0A304A"/>
                </a:solidFill>
                <a:latin typeface="Century Gothic" panose="020B0502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94030" y="1196975"/>
            <a:ext cx="8229600" cy="4540885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altLang="ru-RU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alt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КУВШИНОВОЙ </a:t>
            </a:r>
            <a: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ОЛЬГИ ВЛАДИМИРОВНЫ</a:t>
            </a:r>
            <a:endParaRPr lang="ru-RU" altLang="ru-RU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тренера – преподавателя по легкой атлетике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муниципального учреждения дополнительного образования</a:t>
            </a:r>
            <a:endParaRPr lang="ru-RU" altLang="ru-RU" sz="28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  <a:endParaRPr lang="ru-RU" altLang="ru-RU" sz="28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 typeface="Wingdings 3" panose="05040102010807070707" pitchFamily="18" charset="2"/>
              <a:buChar char=""/>
            </a:pPr>
            <a:endParaRPr lang="ru-RU" altLang="ru-RU" sz="28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Прямоугольник 1"/>
          <p:cNvSpPr/>
          <p:nvPr/>
        </p:nvSpPr>
        <p:spPr>
          <a:xfrm>
            <a:off x="1044575" y="260350"/>
            <a:ext cx="7272338" cy="5857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285750"/>
            <a:ext cx="8197850" cy="1214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900113" y="1857375"/>
            <a:ext cx="6554787" cy="3299817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9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Спортсмены выполнили: </a:t>
            </a:r>
            <a:endParaRPr lang="ru-RU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dirty="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x-none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 разряд:  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1 человек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x-none" dirty="0">
                <a:solidFill>
                  <a:srgbClr val="FFFF00"/>
                </a:solidFill>
                <a:latin typeface="Times New Roman" panose="02020603050405020304" pitchFamily="18" charset="0"/>
              </a:rPr>
              <a:t>II</a:t>
            </a:r>
            <a:r>
              <a:rPr lang="en-US" altLang="x-none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разряд:  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6 человек</a:t>
            </a:r>
            <a:endParaRPr lang="ru-RU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III</a:t>
            </a:r>
            <a:r>
              <a:rPr lang="ru-RU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разряд:  16 человек</a:t>
            </a:r>
            <a:endParaRPr lang="ru-RU" altLang="x-none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x-none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юношеский разряд: 40 человек</a:t>
            </a:r>
            <a:endParaRPr lang="ru-RU" altLang="x-none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II</a:t>
            </a:r>
            <a:r>
              <a:rPr lang="en-US" altLang="x-none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x-none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юношеский разряд: 26 человек</a:t>
            </a:r>
            <a:endParaRPr lang="ru-RU" altLang="x-none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altLang="x-none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ru-RU" altLang="x-none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26" y="0"/>
            <a:ext cx="4943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 разря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4595495" cy="6858000"/>
          </a:xfrm>
          <a:prstGeom prst="rect">
            <a:avLst/>
          </a:prstGeom>
        </p:spPr>
      </p:pic>
      <p:pic>
        <p:nvPicPr>
          <p:cNvPr id="5" name="Изображение 4" descr="2 разряд.jpe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055" y="44450"/>
            <a:ext cx="4657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20240115_153354_Vib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-99695"/>
            <a:ext cx="4281805" cy="6858000"/>
          </a:xfrm>
          <a:prstGeom prst="rect">
            <a:avLst/>
          </a:prstGeom>
        </p:spPr>
      </p:pic>
      <p:pic>
        <p:nvPicPr>
          <p:cNvPr id="3" name="Изображение 2" descr="разряд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25" y="0"/>
            <a:ext cx="49434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разряд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-27305"/>
            <a:ext cx="4550410" cy="6858000"/>
          </a:xfrm>
          <a:prstGeom prst="rect">
            <a:avLst/>
          </a:prstGeom>
        </p:spPr>
      </p:pic>
      <p:pic>
        <p:nvPicPr>
          <p:cNvPr id="2" name="Изображение 1" descr="разря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970" y="0"/>
            <a:ext cx="45656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755650" y="404495"/>
            <a:ext cx="6555105" cy="1204595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2530" name="Содержимое 2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7967690" cy="5184775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ru-RU" alt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  <a:r>
              <a:rPr lang="ru-RU" altLang="ru-RU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 уровне образовательной организации</a:t>
            </a:r>
            <a:endParaRPr lang="ru-RU" altLang="ru-RU" sz="24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Провела мастер-класс для тренеров-преподавателей  по легкой   атлетике ДЮСШ по теме:  «Совершенствование техники  бега </a:t>
            </a:r>
            <a:r>
              <a:rPr lang="ru-RU" altLang="ru-RU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с использованием специальных средств», 11.11.2023 г</a:t>
            </a: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. в легкоатлетическом </a:t>
            </a:r>
            <a:r>
              <a:rPr lang="ru-RU" altLang="ru-RU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манеже ГАУДО РМ «СШОР по легкой атлетике» г</a:t>
            </a: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. о. Саранск</a:t>
            </a:r>
            <a:endParaRPr lang="ru-RU" altLang="ru-RU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26" y="0"/>
            <a:ext cx="4943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419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СЕМИНАРАХ, СЕКЦИЯХ; 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УРОКОВ, МАСТЕР-КЛАССОВ, МЕРОПРИЯТИЙ;  УЧАСТИЕ В КОНКУРСАХ</a:t>
            </a:r>
            <a:endParaRPr kumimoji="0" lang="ru-RU" altLang="ru-RU" sz="20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2050415"/>
            <a:ext cx="8401050" cy="2916555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 республиканском уровне: </a:t>
            </a:r>
            <a:endParaRPr lang="ru-RU" altLang="ru-RU" sz="24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Является судьей</a:t>
            </a:r>
            <a:r>
              <a:rPr lang="en-US" alt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 I</a:t>
            </a: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 категории, принимает активное участие в судействе республиканских и всероссийских соревнований по легкой атлетике.</a:t>
            </a:r>
            <a:endParaRPr lang="ru-RU" altLang="ru-RU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мочалов"/>
          <p:cNvPicPr>
            <a:picLocks noChangeAspect="1"/>
          </p:cNvPicPr>
          <p:nvPr>
            <p:ph sz="half" idx="13"/>
          </p:nvPr>
        </p:nvPicPr>
        <p:blipFill>
          <a:blip r:embed="rId1"/>
          <a:stretch>
            <a:fillRect/>
          </a:stretch>
        </p:blipFill>
        <p:spPr>
          <a:xfrm>
            <a:off x="35560" y="188595"/>
            <a:ext cx="4563402" cy="6372000"/>
          </a:xfrm>
          <a:prstGeom prst="rect">
            <a:avLst/>
          </a:prstGeom>
        </p:spPr>
      </p:pic>
      <p:pic>
        <p:nvPicPr>
          <p:cNvPr id="7" name="Замещающее содержимое 6" descr="мочалов1.jpeg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3755" y="260350"/>
            <a:ext cx="4563725" cy="63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10725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2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УЧАСТИЯ ВОСПИТАННИКОВ В ОФИЦИАЛЬНЫХ СОРЕВНОВАНИЯХ</a:t>
            </a: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2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42875" y="852170"/>
            <a:ext cx="8930640" cy="5853430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</a:t>
            </a: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УРОВЕНЬ:</a:t>
            </a: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ДУГУШКИН ДАНИИЛ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первенстве Республики Мордовии по легкой атлетике г.о. Саранск 2023 г. </a:t>
            </a:r>
            <a:endParaRPr lang="ru-RU" altLang="ru-RU" sz="1400" b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КИСАРОВА ВИКТОРИЯ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легкоатлетическому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«Шиповка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2023г.</a:t>
            </a: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ИЛЬИН ЕГОР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2023г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.;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в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республиканских соревнованиях по легкоатлетическому </a:t>
            </a: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«Шиповка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юных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» </a:t>
            </a: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2023г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БАБАКАЕВ ДМИТРИЙ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легкоатлетическому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«Шиповка юных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2023г.;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.;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легкоатлетическому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2023г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КАЧАЛИН БОГДАН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-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«Шиповка 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2023г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МАЛОВ ЯРОСЛАВ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-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«Шиповка 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2023г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АТЯШКИН МАТВЕЙ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- 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«Шиповка 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2023г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ГАВРИЛОВА ВИКТОРИЯ 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- 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легкоатлетическому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«Шиповка юных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2022г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.;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по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легкоатлетическому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етырехборью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2022г.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;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III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республиканских соревнованиях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по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егкоатлетическому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«Шиповка 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 2021г.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b="1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i="1" u="sng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Содержимое 2"/>
          <p:cNvSpPr>
            <a:spLocks noGrp="1"/>
          </p:cNvSpPr>
          <p:nvPr>
            <p:ph idx="1"/>
          </p:nvPr>
        </p:nvSpPr>
        <p:spPr>
          <a:xfrm>
            <a:off x="395605" y="476250"/>
            <a:ext cx="8498840" cy="5556885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Образование: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 Высшее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Мордовский педагогический государственный университет им. М.Е.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факультет 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«Физическая 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культура» 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дата выдачи  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23.01.2012 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года. 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Стаж педагогической работы: по специальности 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12 лет. 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Общий стаж работы: 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12 лет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: Первая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последней 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аттестации: 21.05.2020 г.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07315" y="614680"/>
            <a:ext cx="8937625" cy="525018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МЕЖРЕГИОНАЛЬНЫЙ УРОВЕНЬ:</a:t>
            </a:r>
            <a:r>
              <a:rPr lang="ru-RU" altLang="ru-RU" sz="18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ru-RU" altLang="ru-RU" sz="14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ДУГУШКИН ДАНИИЛ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-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по легкоатлетическому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 «Шиповка юных» г. Саранск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2022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г.; 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БАБАКАЕВ </a:t>
            </a: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ДМИТРИЙ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- 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по легкоатлетическому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 «Шиповка юных» г.Саранск 2022г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ПАЩЕНКО СОФИЯ 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-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по легкоатлетическому</a:t>
            </a:r>
            <a:endParaRPr lang="ru-RU" altLang="ru-RU" sz="1400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«Шиповка юных» г.Саранск 2022г.;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МЕЖДУНАРОДНЫЙ УРОВЕНЬ:</a:t>
            </a:r>
            <a:endParaRPr lang="ru-RU" altLang="ru-RU" sz="16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ИЛЬИН ЕГОР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–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на международных соревнованиях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по легкой атлетике (эстафета 4х400 м.) г. Саранск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(2022 г.);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на международных соревнованиях по легкой атлетике в беге на 400 м,  г. Саранск (2022 г.);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16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30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99" y="-30857"/>
            <a:ext cx="47787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" y="17537"/>
            <a:ext cx="47672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39" y="35446"/>
            <a:ext cx="46819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" y="-18281"/>
            <a:ext cx="47046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" y="0"/>
            <a:ext cx="46870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7991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04" y="-594"/>
            <a:ext cx="486503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594"/>
            <a:ext cx="4626920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" y="15255"/>
            <a:ext cx="48991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603254" cy="679728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5"/>
            <a:ext cx="505007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04" y="23639"/>
            <a:ext cx="46849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" y="0"/>
            <a:ext cx="483935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67" y="0"/>
            <a:ext cx="49326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0"/>
            <a:ext cx="49355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0"/>
            <a:ext cx="4273550" cy="6858000"/>
          </a:xfrm>
          <a:prstGeom prst="rect">
            <a:avLst/>
          </a:prstGeom>
        </p:spPr>
      </p:pic>
      <p:pic>
        <p:nvPicPr>
          <p:cNvPr id="2" name="Изображение 1" descr="Q57WN6y6f1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55" y="0"/>
            <a:ext cx="4835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85" y="0"/>
            <a:ext cx="442986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0"/>
            <a:ext cx="47110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26" y="0"/>
            <a:ext cx="4943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333375"/>
            <a:ext cx="8229600" cy="10080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СИСТЕМА ВЗАИМОДЕЙСТВИЯ </a:t>
            </a:r>
            <a:b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РОДИТЕЛЯМИ ВОСПИТАННИКОВ</a:t>
            </a:r>
            <a:b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2600" b="1" i="0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5613" y="1484313"/>
            <a:ext cx="8229600" cy="4105275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Родительские собрания (сентябрь, декабрь, февраль, май).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года).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года).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Совместные прогулки на лыжах, коньках, посещение бассейна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920038" cy="935038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НАЛИЧИЕ АВТОРСКИХ ПРОГРАММ, МЕТОДИЧЕСКИХ РАЗРАБОТОК</a:t>
            </a:r>
            <a:endParaRPr kumimoji="0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325755" y="1170305"/>
            <a:ext cx="8250555" cy="4203700"/>
          </a:xfrm>
        </p:spPr>
        <p:txBody>
          <a:bodyPr vert="horz" wrap="square" lIns="91440" tIns="45720" rIns="91440" bIns="45720" anchor="ctr" anchorCtr="0"/>
          <a:lstStyle/>
          <a:p>
            <a:pPr marL="0" indent="0" algn="just">
              <a:lnSpc>
                <a:spcPct val="114000"/>
              </a:lnSpc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ru-RU" alt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Разработано </a:t>
            </a:r>
            <a:r>
              <a:rPr lang="ru-RU" alt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методическое пособие на тему: </a:t>
            </a:r>
            <a:r>
              <a:rPr lang="ru-RU" alt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Возрастные особенности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развития юных спортсменов</a:t>
            </a:r>
            <a:r>
              <a:rPr lang="ru-RU" alt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» для </a:t>
            </a:r>
            <a:r>
              <a:rPr lang="ru-RU" alt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муниципальных учреждений дополнительного образования физкультурно - спортивной </a:t>
            </a:r>
            <a:r>
              <a:rPr lang="ru-RU" alt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направленности. Методическое пособие рекомендовано к внедрению в тренировочный процесс на заседании кафедры теории методики физической культуры и спорта Мордовского государственного педагогического института им. М. Е. </a:t>
            </a:r>
            <a:r>
              <a:rPr lang="ru-RU" altLang="ru-RU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20.10.2023г.</a:t>
            </a:r>
            <a:endParaRPr lang="ru-RU" altLang="ru-RU" sz="1800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1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  <a:endParaRPr lang="ru-RU" sz="1800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Трескин М.Ю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кандидат педагогических наук, доцент кафедры физического воспитания и спортивных дисциплин </a:t>
            </a:r>
            <a:r>
              <a:rPr lang="ru-RU" alt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20.10.2023г.</a:t>
            </a:r>
            <a:endParaRPr lang="ru-RU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ru-RU" altLang="ru-RU" sz="1800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23"/>
            <a:ext cx="457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-3423"/>
            <a:ext cx="45815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/>
          <p:nvPr/>
        </p:nvSpPr>
        <p:spPr>
          <a:xfrm>
            <a:off x="571500" y="142875"/>
            <a:ext cx="8072438" cy="723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endParaRPr lang="ru-RU" b="1" i="1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ru-RU" sz="2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16. ПООЩРЕНИЯ В МЕЖАТТЕСТАЦИОННЫЙ  ПЕРИОД</a:t>
            </a:r>
            <a:endParaRPr lang="ru-RU" sz="2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Прямоугольник 2"/>
          <p:cNvSpPr/>
          <p:nvPr/>
        </p:nvSpPr>
        <p:spPr>
          <a:xfrm>
            <a:off x="714375" y="1214438"/>
            <a:ext cx="7786688" cy="4524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39" name="Прямоугольник 3"/>
          <p:cNvSpPr/>
          <p:nvPr/>
        </p:nvSpPr>
        <p:spPr>
          <a:xfrm>
            <a:off x="357505" y="1571625"/>
            <a:ext cx="8525510" cy="33239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ru-RU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24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Муниципальный </a:t>
            </a:r>
            <a:r>
              <a:rPr lang="ru-RU" alt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уровень: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 Награждена Благодарностью Главы городского округа Саранск за развитие физической культуры и спорта и высокие спортивные результаты 2022 г.</a:t>
            </a:r>
            <a:endParaRPr lang="ru-RU" dirty="0" smtClean="0">
              <a:solidFill>
                <a:srgbClr val="FFFF00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0" hangingPunct="0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        Благодарность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Главы городского округа Саранск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за добросовестный труд и достигнутые успехи в профессиональной деятельности 2023 г.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 eaLnBrk="0" hangingPunct="0"/>
            <a:r>
              <a:rPr lang="ru-RU" dirty="0" smtClean="0">
                <a:latin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0" hangingPunct="0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уровень:</a:t>
            </a:r>
            <a:endParaRPr lang="ru-RU" sz="2300" b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0" hangingPunct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Награждена Благодарностью Главы Республики Мордовия за большой </a:t>
            </a: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вкаад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за развитие легкой атлетики в республике.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24" y="0"/>
            <a:ext cx="485078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0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32" y="0"/>
            <a:ext cx="47135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4624"/>
            <a:ext cx="5544616" cy="681337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5575" cy="9366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ЭТАПАХ СПОРТИВНОЙ ПОДГОТОВКИ</a:t>
            </a:r>
            <a:b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18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1" y="1357298"/>
          <a:ext cx="8282059" cy="4637496"/>
        </p:xfrm>
        <a:graphic>
          <a:graphicData uri="http://schemas.openxmlformats.org/drawingml/2006/table">
            <a:tbl>
              <a:tblPr/>
              <a:tblGrid>
                <a:gridCol w="1567815"/>
                <a:gridCol w="1231693"/>
                <a:gridCol w="1119803"/>
                <a:gridCol w="1033584"/>
                <a:gridCol w="1142975"/>
                <a:gridCol w="1238226"/>
                <a:gridCol w="947963"/>
              </a:tblGrid>
              <a:tr h="1061259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7835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УУ– 1 г.о.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5 г.о.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1 г.о.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472608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АНАЛИЗА ТЕКУЩЕЙ ДОКУМЕНТАЦИИ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539552" y="1214438"/>
            <a:ext cx="7783513" cy="45910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Журнал учета работы учебных групп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Личные дела на  обучающихся (заявление, личные карточки)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Протоколы контрольных переводных нормативов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Календарный план спортивно-массовых мероприятий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Протоколы, положения соревнований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Учебные планы и рабочий план конспект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Перспективный план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50"/>
            <a:ext cx="457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6377</Words>
  <Application>WPS Presentation</Application>
  <PresentationFormat>Экран (4:3)</PresentationFormat>
  <Paragraphs>271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Arial</vt:lpstr>
      <vt:lpstr>SimSun</vt:lpstr>
      <vt:lpstr>Wingdings</vt:lpstr>
      <vt:lpstr>Century Gothic</vt:lpstr>
      <vt:lpstr>Wingdings 3</vt:lpstr>
      <vt:lpstr>Wingdings 2</vt:lpstr>
      <vt:lpstr>Times New Roman</vt:lpstr>
      <vt:lpstr>Microsoft YaHei</vt:lpstr>
      <vt:lpstr>Arial Unicode MS</vt:lpstr>
      <vt:lpstr>Calibri</vt:lpstr>
      <vt:lpstr>Сектор</vt:lpstr>
      <vt:lpstr>PowerPoint 演示文稿</vt:lpstr>
      <vt:lpstr>PowerPoint 演示文稿</vt:lpstr>
      <vt:lpstr>PowerPoint 演示文稿</vt:lpstr>
      <vt:lpstr>PowerPoint 演示文稿</vt:lpstr>
      <vt:lpstr> СОХРАННОСТЬ КОНТИНГЕНТА ВОСПИТАННИКОВ  НА ЭТАПАХ СПОРТИВНОЙ ПОДГОТОВКИ </vt:lpstr>
      <vt:lpstr>PowerPoint 演示文稿</vt:lpstr>
      <vt:lpstr> РЕЗУЛЬТАТЫ АНАЛИЗА ТЕКУЩЕЙ ДОКУМЕНТАЦИИ</vt:lpstr>
      <vt:lpstr>PowerPoint 演示文稿</vt:lpstr>
      <vt:lpstr>PowerPoint 演示文稿</vt:lpstr>
      <vt:lpstr>          ВЫПОЛНЕНИЕ ВОСПИТАННИКАМИ ТРЕБОВАНИЙ ДЛЯ ПРИСВОЕНИЯ СПОРТИВНЫХ ЗВАНИЙ И РАЗРЯДОВ         </vt:lpstr>
      <vt:lpstr>PowerPoint 演示文稿</vt:lpstr>
      <vt:lpstr>PowerPoint 演示文稿</vt:lpstr>
      <vt:lpstr>PowerPoint 演示文稿</vt:lpstr>
      <vt:lpstr>PowerPoint 演示文稿</vt:lpstr>
      <vt:lpstr>ПРОВЕДЕНИЕ ОТКРЫТЫХ МАСТЕР-КЛАССОВ, МЕРОПРИЯТИЙ</vt:lpstr>
      <vt:lpstr>PowerPoint 演示文稿</vt:lpstr>
      <vt:lpstr> ВЫСТУПЛЕНИЯ НА НАУЧНО-ПРАКТИЧЕСКИХ КОНФЕРЕНЦИЯХ,  СЕМИНАРАХ, СЕКЦИЯХ;  ПРОВЕДЕНИЕ ОТКРЫТЫХ УРОКОВ, МАСТЕР-КЛАССОВ, МЕРОПРИЯТИЙ;  УЧАСТИЕ В КОНКУРСАХ</vt:lpstr>
      <vt:lpstr>PowerPoint 演示文稿</vt:lpstr>
      <vt:lpstr> РЕЗУЛЬТАТЫ УЧАСТИЯ ВОСПИТАННИКОВ В ОФИЦИАЛЬНЫХ СОРЕВНОВАНИЯХ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СИСТЕМА ВЗАИМОДЕЙСТВИЯ  С РОДИТЕЛЯМИ ВОСПИТАННИКОВ </vt:lpstr>
      <vt:lpstr>PowerPoint 演示文稿</vt:lpstr>
      <vt:lpstr> НАЛИЧИЕ АВТОРСКИХ ПРОГРАММ, МЕТОДИЧЕСКИХ РАЗРАБОТОК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269</cp:revision>
  <dcterms:created xsi:type="dcterms:W3CDTF">2013-09-05T17:59:00Z</dcterms:created>
  <dcterms:modified xsi:type="dcterms:W3CDTF">2024-01-15T13:20:59Z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AF4E74D3A604474E969217233FD01EA8</vt:lpwstr>
  </property>
  <property fmtid="{D5CDD505-2E9C-101B-9397-08002B2CF9AE}" pid="3" name="KSOProductBuildVer">
    <vt:lpwstr>1049-12.2.0.13416</vt:lpwstr>
  </property>
</Properties>
</file>