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sldIdLst>
    <p:sldId id="256" r:id="rId2"/>
    <p:sldId id="257" r:id="rId3"/>
    <p:sldId id="258" r:id="rId4"/>
    <p:sldId id="261" r:id="rId5"/>
    <p:sldId id="263" r:id="rId6"/>
    <p:sldId id="259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1B00-1F92-493D-9FA9-E1D6DA4B4CA9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013FC-1F1C-419F-AEAE-35A7FA0F44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131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1B00-1F92-493D-9FA9-E1D6DA4B4CA9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013FC-1F1C-419F-AEAE-35A7FA0F44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856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1B00-1F92-493D-9FA9-E1D6DA4B4CA9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013FC-1F1C-419F-AEAE-35A7FA0F44DF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4902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1B00-1F92-493D-9FA9-E1D6DA4B4CA9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013FC-1F1C-419F-AEAE-35A7FA0F44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313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1B00-1F92-493D-9FA9-E1D6DA4B4CA9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013FC-1F1C-419F-AEAE-35A7FA0F44DF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03587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1B00-1F92-493D-9FA9-E1D6DA4B4CA9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013FC-1F1C-419F-AEAE-35A7FA0F44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0382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1B00-1F92-493D-9FA9-E1D6DA4B4CA9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013FC-1F1C-419F-AEAE-35A7FA0F44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150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1B00-1F92-493D-9FA9-E1D6DA4B4CA9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013FC-1F1C-419F-AEAE-35A7FA0F44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361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1B00-1F92-493D-9FA9-E1D6DA4B4CA9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013FC-1F1C-419F-AEAE-35A7FA0F44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628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1B00-1F92-493D-9FA9-E1D6DA4B4CA9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013FC-1F1C-419F-AEAE-35A7FA0F44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033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1B00-1F92-493D-9FA9-E1D6DA4B4CA9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013FC-1F1C-419F-AEAE-35A7FA0F44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7336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1B00-1F92-493D-9FA9-E1D6DA4B4CA9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013FC-1F1C-419F-AEAE-35A7FA0F44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665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1B00-1F92-493D-9FA9-E1D6DA4B4CA9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013FC-1F1C-419F-AEAE-35A7FA0F44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461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1B00-1F92-493D-9FA9-E1D6DA4B4CA9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013FC-1F1C-419F-AEAE-35A7FA0F44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778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1B00-1F92-493D-9FA9-E1D6DA4B4CA9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013FC-1F1C-419F-AEAE-35A7FA0F44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566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1B00-1F92-493D-9FA9-E1D6DA4B4CA9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013FC-1F1C-419F-AEAE-35A7FA0F44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018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51B00-1F92-493D-9FA9-E1D6DA4B4CA9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B7013FC-1F1C-419F-AEAE-35A7FA0F44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65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9207" y="4192172"/>
            <a:ext cx="11802793" cy="2131255"/>
          </a:xfrm>
        </p:spPr>
        <p:txBody>
          <a:bodyPr>
            <a:normAutofit fontScale="92500" lnSpcReduction="10000"/>
          </a:bodyPr>
          <a:lstStyle/>
          <a:p>
            <a:endParaRPr lang="ru-RU" sz="2400" dirty="0" smtClean="0"/>
          </a:p>
          <a:p>
            <a:r>
              <a:rPr lang="ru-RU" sz="2400" dirty="0" smtClean="0"/>
              <a:t>Подготовили: воспитатели </a:t>
            </a:r>
          </a:p>
          <a:p>
            <a:r>
              <a:rPr lang="ru-RU" sz="2400" dirty="0" smtClean="0"/>
              <a:t>второй мл. группы.</a:t>
            </a:r>
          </a:p>
          <a:p>
            <a:r>
              <a:rPr lang="ru-RU" sz="2400" dirty="0" smtClean="0"/>
              <a:t>Тимошкина М.А.</a:t>
            </a:r>
          </a:p>
          <a:p>
            <a:r>
              <a:rPr lang="ru-RU" sz="2400" dirty="0" err="1" smtClean="0"/>
              <a:t>Россохина</a:t>
            </a:r>
            <a:r>
              <a:rPr lang="ru-RU" sz="2400" dirty="0" smtClean="0"/>
              <a:t> Л.В.</a:t>
            </a:r>
            <a:endParaRPr lang="ru-RU" sz="2400" dirty="0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z="8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07" y="195907"/>
            <a:ext cx="8234288" cy="644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39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9" y="98474"/>
            <a:ext cx="9228406" cy="6569612"/>
          </a:xfrm>
        </p:spPr>
      </p:pic>
    </p:spTree>
    <p:extLst>
      <p:ext uri="{BB962C8B-B14F-4D97-AF65-F5344CB8AC3E}">
        <p14:creationId xmlns:p14="http://schemas.microsoft.com/office/powerpoint/2010/main" val="198475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2" y="98474"/>
            <a:ext cx="9214338" cy="6625883"/>
          </a:xfrm>
        </p:spPr>
      </p:pic>
    </p:spTree>
    <p:extLst>
      <p:ext uri="{BB962C8B-B14F-4D97-AF65-F5344CB8AC3E}">
        <p14:creationId xmlns:p14="http://schemas.microsoft.com/office/powerpoint/2010/main" val="116865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609" y="0"/>
            <a:ext cx="9298745" cy="672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46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" y="154745"/>
            <a:ext cx="9091122" cy="656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86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677" y="126609"/>
            <a:ext cx="9270609" cy="659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96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015" y="98474"/>
            <a:ext cx="11830929" cy="661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09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0"/>
            <a:ext cx="11802794" cy="6738425"/>
          </a:xfrm>
        </p:spPr>
      </p:pic>
    </p:spTree>
    <p:extLst>
      <p:ext uri="{BB962C8B-B14F-4D97-AF65-F5344CB8AC3E}">
        <p14:creationId xmlns:p14="http://schemas.microsoft.com/office/powerpoint/2010/main" val="175047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2" y="126609"/>
            <a:ext cx="11887200" cy="6597747"/>
          </a:xfrm>
        </p:spPr>
      </p:pic>
    </p:spTree>
    <p:extLst>
      <p:ext uri="{BB962C8B-B14F-4D97-AF65-F5344CB8AC3E}">
        <p14:creationId xmlns:p14="http://schemas.microsoft.com/office/powerpoint/2010/main" val="14637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609" y="98474"/>
            <a:ext cx="11802795" cy="662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6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2" y="168812"/>
            <a:ext cx="11788726" cy="6541477"/>
          </a:xfrm>
        </p:spPr>
      </p:pic>
    </p:spTree>
    <p:extLst>
      <p:ext uri="{BB962C8B-B14F-4D97-AF65-F5344CB8AC3E}">
        <p14:creationId xmlns:p14="http://schemas.microsoft.com/office/powerpoint/2010/main" val="306243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5" y="126609"/>
            <a:ext cx="11844997" cy="6527409"/>
          </a:xfrm>
        </p:spPr>
      </p:pic>
    </p:spTree>
    <p:extLst>
      <p:ext uri="{BB962C8B-B14F-4D97-AF65-F5344CB8AC3E}">
        <p14:creationId xmlns:p14="http://schemas.microsoft.com/office/powerpoint/2010/main" val="387338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6098" y="0"/>
            <a:ext cx="13308036" cy="6991643"/>
          </a:xfrm>
        </p:spPr>
      </p:pic>
    </p:spTree>
    <p:extLst>
      <p:ext uri="{BB962C8B-B14F-4D97-AF65-F5344CB8AC3E}">
        <p14:creationId xmlns:p14="http://schemas.microsoft.com/office/powerpoint/2010/main" val="54998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0" y="196948"/>
            <a:ext cx="11830928" cy="6527409"/>
          </a:xfrm>
        </p:spPr>
      </p:pic>
    </p:spTree>
    <p:extLst>
      <p:ext uri="{BB962C8B-B14F-4D97-AF65-F5344CB8AC3E}">
        <p14:creationId xmlns:p14="http://schemas.microsoft.com/office/powerpoint/2010/main" val="148640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5" y="112542"/>
            <a:ext cx="11929403" cy="6541476"/>
          </a:xfrm>
        </p:spPr>
      </p:pic>
    </p:spTree>
    <p:extLst>
      <p:ext uri="{BB962C8B-B14F-4D97-AF65-F5344CB8AC3E}">
        <p14:creationId xmlns:p14="http://schemas.microsoft.com/office/powerpoint/2010/main" val="114764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129</TotalTime>
  <Words>14</Words>
  <Application>Microsoft Office PowerPoint</Application>
  <PresentationFormat>Широкоэкранный</PresentationFormat>
  <Paragraphs>5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Trebuchet MS</vt:lpstr>
      <vt:lpstr>Wingdings 3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8</cp:revision>
  <dcterms:created xsi:type="dcterms:W3CDTF">2020-04-08T16:33:04Z</dcterms:created>
  <dcterms:modified xsi:type="dcterms:W3CDTF">2020-04-08T18:42:59Z</dcterms:modified>
</cp:coreProperties>
</file>