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</p:sldMasterIdLst>
  <p:notesMasterIdLst>
    <p:notesMasterId r:id="rId45"/>
  </p:notesMasterIdLst>
  <p:sldIdLst>
    <p:sldId id="256" r:id="rId2"/>
    <p:sldId id="288" r:id="rId3"/>
    <p:sldId id="314" r:id="rId4"/>
    <p:sldId id="287" r:id="rId5"/>
    <p:sldId id="313" r:id="rId6"/>
    <p:sldId id="260" r:id="rId7"/>
    <p:sldId id="261" r:id="rId8"/>
    <p:sldId id="262" r:id="rId9"/>
    <p:sldId id="263" r:id="rId10"/>
    <p:sldId id="264" r:id="rId11"/>
    <p:sldId id="316" r:id="rId12"/>
    <p:sldId id="265" r:id="rId13"/>
    <p:sldId id="276" r:id="rId14"/>
    <p:sldId id="277" r:id="rId15"/>
    <p:sldId id="278" r:id="rId16"/>
    <p:sldId id="279" r:id="rId17"/>
    <p:sldId id="340" r:id="rId18"/>
    <p:sldId id="331" r:id="rId19"/>
    <p:sldId id="330" r:id="rId20"/>
    <p:sldId id="332" r:id="rId21"/>
    <p:sldId id="339" r:id="rId22"/>
    <p:sldId id="335" r:id="rId23"/>
    <p:sldId id="338" r:id="rId24"/>
    <p:sldId id="295" r:id="rId25"/>
    <p:sldId id="296" r:id="rId26"/>
    <p:sldId id="297" r:id="rId27"/>
    <p:sldId id="298" r:id="rId28"/>
    <p:sldId id="299" r:id="rId29"/>
    <p:sldId id="302" r:id="rId30"/>
    <p:sldId id="341" r:id="rId31"/>
    <p:sldId id="318" r:id="rId32"/>
    <p:sldId id="319" r:id="rId33"/>
    <p:sldId id="321" r:id="rId34"/>
    <p:sldId id="324" r:id="rId35"/>
    <p:sldId id="323" r:id="rId36"/>
    <p:sldId id="322" r:id="rId37"/>
    <p:sldId id="325" r:id="rId38"/>
    <p:sldId id="326" r:id="rId39"/>
    <p:sldId id="301" r:id="rId40"/>
    <p:sldId id="310" r:id="rId41"/>
    <p:sldId id="309" r:id="rId42"/>
    <p:sldId id="329" r:id="rId43"/>
    <p:sldId id="328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1" d="100"/>
          <a:sy n="81" d="100"/>
        </p:scale>
        <p:origin x="1086" y="78"/>
      </p:cViewPr>
      <p:guideLst>
        <p:guide orient="horz" pos="2137"/>
        <p:guide pos="290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D36E83-F8F4-4219-8D8D-474D8D17B18E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88EFF-9543-4508-A373-1DBB7450B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275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B88EFF-9543-4508-A373-1DBB7450B7AB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207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453EEE-8402-463A-8B89-8FA4C82460F2}" type="slidenum">
              <a:rPr kumimoji="0" lang="ru-RU" alt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9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30717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DAB709-ED00-4896-AF4F-EBFEDEB9094C}" type="slidenum">
              <a:rPr kumimoji="0" lang="ru-RU" alt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9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42879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4B0726-3347-4034-A3D5-D3DEAEFD93DC}" type="slidenum">
              <a:rPr kumimoji="0" lang="ru-RU" alt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9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512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8EEF32-72A6-4B30-AA96-7759830D2BF1}" type="slidenum">
              <a:rPr kumimoji="0" lang="ru-RU" alt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9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4464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C3535C-C2B8-44D4-A2CA-AAC73B95EDA5}" type="slidenum">
              <a:rPr kumimoji="0" lang="ru-RU" alt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9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2946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FB036B-E158-43DF-9380-B06117CEF353}" type="slidenum">
              <a:rPr kumimoji="0" lang="ru-RU" alt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9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2638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CDA819-EA58-494B-A022-5D392222E704}" type="slidenum">
              <a:rPr kumimoji="0" lang="ru-RU" alt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9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8125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5DAA3F-97E6-4F0D-9A04-5609D1FBCF86}" type="slidenum">
              <a:rPr kumimoji="0" lang="ru-RU" alt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9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93907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5EB6FF-008D-4B89-8A5C-0AFE1DA10B6A}" type="slidenum">
              <a:rPr kumimoji="0" lang="ru-RU" alt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9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2936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8E5D57-8260-4D88-9A96-45F3210F5AD4}" type="slidenum">
              <a:rPr kumimoji="0" lang="ru-RU" alt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9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10152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E3B5CA-6359-4D17-85AC-68FD70AFFF16}" type="slidenum">
              <a:rPr kumimoji="0" lang="ru-RU" alt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9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2346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60D993-6E8F-46D3-A697-773CEB90E59F}" type="slidenum">
              <a:rPr kumimoji="0" lang="ru-RU" alt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9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0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ransition spd="slow">
    <p:wipe dir="r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microsoft.com/office/2007/relationships/hdphoto" Target="../media/hdphoto6.wdp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12" Type="http://schemas.openxmlformats.org/officeDocument/2006/relationships/image" Target="../media/image8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microsoft.com/office/2007/relationships/hdphoto" Target="../media/hdphoto31.wdp"/><Relationship Id="rId5" Type="http://schemas.openxmlformats.org/officeDocument/2006/relationships/image" Target="../media/image77.png"/><Relationship Id="rId15" Type="http://schemas.openxmlformats.org/officeDocument/2006/relationships/image" Target="../media/image13.png"/><Relationship Id="rId10" Type="http://schemas.openxmlformats.org/officeDocument/2006/relationships/image" Target="../media/image81.png"/><Relationship Id="rId4" Type="http://schemas.microsoft.com/office/2007/relationships/hdphoto" Target="../media/hdphoto29.wdp"/><Relationship Id="rId9" Type="http://schemas.microsoft.com/office/2007/relationships/hdphoto" Target="../media/hdphoto30.wdp"/><Relationship Id="rId1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37.png"/><Relationship Id="rId18" Type="http://schemas.openxmlformats.org/officeDocument/2006/relationships/image" Target="../media/image94.png"/><Relationship Id="rId3" Type="http://schemas.openxmlformats.org/officeDocument/2006/relationships/image" Target="../media/image83.png"/><Relationship Id="rId21" Type="http://schemas.openxmlformats.org/officeDocument/2006/relationships/image" Target="../media/image97.png"/><Relationship Id="rId7" Type="http://schemas.openxmlformats.org/officeDocument/2006/relationships/image" Target="../media/image87.png"/><Relationship Id="rId12" Type="http://schemas.openxmlformats.org/officeDocument/2006/relationships/slide" Target="slide13.xml"/><Relationship Id="rId17" Type="http://schemas.openxmlformats.org/officeDocument/2006/relationships/image" Target="../media/image93.png"/><Relationship Id="rId2" Type="http://schemas.openxmlformats.org/officeDocument/2006/relationships/image" Target="../media/image2.png"/><Relationship Id="rId16" Type="http://schemas.openxmlformats.org/officeDocument/2006/relationships/image" Target="../media/image92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24" Type="http://schemas.openxmlformats.org/officeDocument/2006/relationships/image" Target="../media/image100.png"/><Relationship Id="rId5" Type="http://schemas.openxmlformats.org/officeDocument/2006/relationships/image" Target="../media/image85.png"/><Relationship Id="rId15" Type="http://schemas.openxmlformats.org/officeDocument/2006/relationships/image" Target="../media/image13.png"/><Relationship Id="rId23" Type="http://schemas.openxmlformats.org/officeDocument/2006/relationships/image" Target="../media/image99.png"/><Relationship Id="rId10" Type="http://schemas.openxmlformats.org/officeDocument/2006/relationships/image" Target="../media/image90.png"/><Relationship Id="rId19" Type="http://schemas.openxmlformats.org/officeDocument/2006/relationships/image" Target="../media/image95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slide" Target="slide2.xml"/><Relationship Id="rId22" Type="http://schemas.openxmlformats.org/officeDocument/2006/relationships/image" Target="../media/image9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3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12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37.png"/><Relationship Id="rId5" Type="http://schemas.openxmlformats.org/officeDocument/2006/relationships/image" Target="../media/image103.png"/><Relationship Id="rId10" Type="http://schemas.openxmlformats.org/officeDocument/2006/relationships/slide" Target="slide13.xml"/><Relationship Id="rId4" Type="http://schemas.openxmlformats.org/officeDocument/2006/relationships/image" Target="../media/image102.png"/><Relationship Id="rId9" Type="http://schemas.microsoft.com/office/2007/relationships/hdphoto" Target="../media/hdphoto3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3.png"/><Relationship Id="rId3" Type="http://schemas.openxmlformats.org/officeDocument/2006/relationships/image" Target="../media/image106.png"/><Relationship Id="rId7" Type="http://schemas.openxmlformats.org/officeDocument/2006/relationships/image" Target="../media/image104.png"/><Relationship Id="rId12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37.png"/><Relationship Id="rId5" Type="http://schemas.openxmlformats.org/officeDocument/2006/relationships/image" Target="../media/image102.png"/><Relationship Id="rId10" Type="http://schemas.openxmlformats.org/officeDocument/2006/relationships/slide" Target="slide14.xml"/><Relationship Id="rId4" Type="http://schemas.microsoft.com/office/2007/relationships/hdphoto" Target="../media/hdphoto32.wdp"/><Relationship Id="rId9" Type="http://schemas.openxmlformats.org/officeDocument/2006/relationships/image" Target="../media/image10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3.png"/><Relationship Id="rId3" Type="http://schemas.openxmlformats.org/officeDocument/2006/relationships/image" Target="../media/image106.png"/><Relationship Id="rId7" Type="http://schemas.openxmlformats.org/officeDocument/2006/relationships/image" Target="../media/image104.png"/><Relationship Id="rId12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37.png"/><Relationship Id="rId5" Type="http://schemas.openxmlformats.org/officeDocument/2006/relationships/image" Target="../media/image101.png"/><Relationship Id="rId10" Type="http://schemas.openxmlformats.org/officeDocument/2006/relationships/slide" Target="slide15.xml"/><Relationship Id="rId4" Type="http://schemas.microsoft.com/office/2007/relationships/hdphoto" Target="../media/hdphoto32.wdp"/><Relationship Id="rId9" Type="http://schemas.openxmlformats.org/officeDocument/2006/relationships/image" Target="../media/image10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3.png"/><Relationship Id="rId3" Type="http://schemas.openxmlformats.org/officeDocument/2006/relationships/image" Target="../media/image106.png"/><Relationship Id="rId7" Type="http://schemas.openxmlformats.org/officeDocument/2006/relationships/image" Target="../media/image104.png"/><Relationship Id="rId12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37.png"/><Relationship Id="rId5" Type="http://schemas.openxmlformats.org/officeDocument/2006/relationships/image" Target="../media/image101.png"/><Relationship Id="rId10" Type="http://schemas.openxmlformats.org/officeDocument/2006/relationships/slide" Target="slide16.xml"/><Relationship Id="rId4" Type="http://schemas.microsoft.com/office/2007/relationships/hdphoto" Target="../media/hdphoto32.wdp"/><Relationship Id="rId9" Type="http://schemas.openxmlformats.org/officeDocument/2006/relationships/image" Target="../media/image10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10.png"/><Relationship Id="rId7" Type="http://schemas.openxmlformats.org/officeDocument/2006/relationships/image" Target="../media/image103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slide" Target="slide2.xml"/><Relationship Id="rId5" Type="http://schemas.openxmlformats.org/officeDocument/2006/relationships/image" Target="../media/image101.png"/><Relationship Id="rId10" Type="http://schemas.openxmlformats.org/officeDocument/2006/relationships/image" Target="../media/image113.png"/><Relationship Id="rId4" Type="http://schemas.microsoft.com/office/2007/relationships/hdphoto" Target="../media/hdphoto33.wdp"/><Relationship Id="rId9" Type="http://schemas.openxmlformats.org/officeDocument/2006/relationships/image" Target="../media/image1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gif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image" Target="../media/image13.png"/><Relationship Id="rId26" Type="http://schemas.microsoft.com/office/2007/relationships/hdphoto" Target="../media/hdphoto6.wdp"/><Relationship Id="rId3" Type="http://schemas.openxmlformats.org/officeDocument/2006/relationships/image" Target="../media/image3.png"/><Relationship Id="rId21" Type="http://schemas.openxmlformats.org/officeDocument/2006/relationships/image" Target="../media/image16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slide" Target="slide2.xml"/><Relationship Id="rId25" Type="http://schemas.openxmlformats.org/officeDocument/2006/relationships/image" Target="../media/image19.png"/><Relationship Id="rId2" Type="http://schemas.openxmlformats.org/officeDocument/2006/relationships/image" Target="../media/image2.png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24" Type="http://schemas.openxmlformats.org/officeDocument/2006/relationships/image" Target="../media/image18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23" Type="http://schemas.microsoft.com/office/2007/relationships/hdphoto" Target="../media/hdphoto5.wdp"/><Relationship Id="rId28" Type="http://schemas.openxmlformats.org/officeDocument/2006/relationships/image" Target="../media/image21.png"/><Relationship Id="rId10" Type="http://schemas.microsoft.com/office/2007/relationships/hdphoto" Target="../media/hdphoto3.wdp"/><Relationship Id="rId19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0.png"/><Relationship Id="rId22" Type="http://schemas.openxmlformats.org/officeDocument/2006/relationships/image" Target="../media/image17.png"/><Relationship Id="rId27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yandex.ru/yandsearch?source=wiz&amp;img_url=http://s11.radikal.ru/i183/1107/3b/691de6f3ea4a.jpg&amp;uinfo=sw-1349-sh-623-fw-0-fh-448-pd-1&amp;text=%D0%BA%D0%B0%D1%80%D1%82%D0%B8%D0%BD%D0%BA%D0%B8%20%D0%BE%D0%B3%D1%83%D1%80%D1%86%D1%8B%20%D0%B8%20%D0%BF%D0%BE%D0%BC%D0%B8%D0%B4%D0%BE%D1%80%D1%8B&amp;noreask=1&amp;pos=19&amp;lr=4&amp;rpt=simage" TargetMode="External"/><Relationship Id="rId13" Type="http://schemas.openxmlformats.org/officeDocument/2006/relationships/image" Target="../media/image128.jpeg"/><Relationship Id="rId3" Type="http://schemas.openxmlformats.org/officeDocument/2006/relationships/image" Target="../media/image123.jpeg"/><Relationship Id="rId7" Type="http://schemas.openxmlformats.org/officeDocument/2006/relationships/image" Target="../media/image125.jpeg"/><Relationship Id="rId12" Type="http://schemas.openxmlformats.org/officeDocument/2006/relationships/hyperlink" Target="http://images.yandex.ru/yandsearch?source=wiz&amp;img_url=http://www.myjulia.ru/data/cache/2010/01/14/309578_6341-800x600.jpg&amp;uinfo=sw-1349-sh-623-fw-1124-fh-448-pd-1&amp;p=3&amp;text=%D0%BA%D0%B0%D1%80%D1%82%D0%B8%D0%BD%D0%BA%D0%B8%20%D0%BE%D0%B3%D1%83%D1%80%D1%86%D1%8B%20%D0%B8%20%D0%BF%D0%BE%D0%BC%D0%B8%D0%B4%D0%BE%D1%80%D1%8B&amp;noreask=1&amp;pos=91&amp;rpt=simage&amp;lr=4" TargetMode="External"/><Relationship Id="rId2" Type="http://schemas.openxmlformats.org/officeDocument/2006/relationships/hyperlink" Target="http://images.yandex.ru/yandsearch?text=%D0%BA%D0%B0%D1%80%D1%82%D0%B8%D0%BD%D0%BA%D0%B8%20%D0%B1%D0%B0%D0%BA%D0%BB%D0%B0%D0%B6%D0%B0%D0%BD&amp;img_url=http://900igr.net/Detskie_prezentatsii/Biologija.Eda/Ovoschi_1.files/slide0019_image040.png&amp;pos=0&amp;uinfo=sw-1349-sh-623-fw-1124-fh-448-pd-1&amp;rpt=simag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yandex.ru/yandsearch?source=wiz&amp;img_url=http://img1.liveinternet.ru/images/attach/c/5/88/413/88413281_47198.jpg&amp;uinfo=sw-1349-sh-623-fw-0-fh-448-pd-1&amp;text=%D0%BA%D0%B0%D1%80%D1%82%D0%B8%D0%BD%D0%BA%D0%B8%20%D0%BE%D0%B3%D1%83%D1%80%D0%B5%D1%86&amp;noreask=1&amp;pos=7&amp;lr=4&amp;rpt=simage" TargetMode="External"/><Relationship Id="rId11" Type="http://schemas.openxmlformats.org/officeDocument/2006/relationships/image" Target="../media/image127.jpeg"/><Relationship Id="rId5" Type="http://schemas.openxmlformats.org/officeDocument/2006/relationships/image" Target="../media/image124.jpeg"/><Relationship Id="rId10" Type="http://schemas.openxmlformats.org/officeDocument/2006/relationships/hyperlink" Target="http://images.yandex.ru/yandsearch?text=%D0%BA%D0%B0%D1%80%D1%82%D0%B8%D0%BD%D0%BA%D0%B8%20%D0%BF%D0%BE%D0%BC%D0%B8%D0%B4%D0%BE%D1%80&amp;img_url=http://img1.liveinternet.ru/images/attach/c/5/84/902/84902749_466278.jpg&amp;pos=13&amp;uinfo=sw-1349-sh-623-fw-1124-fh-448-pd-1&amp;rpt=simage" TargetMode="External"/><Relationship Id="rId4" Type="http://schemas.openxmlformats.org/officeDocument/2006/relationships/hyperlink" Target="http://images.yandex.ru/yandsearch?text=%D0%BA%D0%B0%D1%80%D1%82%D0%B8%D0%BD%D0%BA%D0%B8%20%D0%B1%D0%B0%D0%BA%D0%BB%D0%B0%D0%B6%D0%B0%D0%BD&amp;img_url=http://www.myjulia.ru/data/cache/2010/09/10/514997_3477-110x0.jpg&amp;pos=19&amp;uinfo=sw-1349-sh-623-fw-1124-fh-448-pd-1&amp;rpt=simage" TargetMode="External"/><Relationship Id="rId9" Type="http://schemas.openxmlformats.org/officeDocument/2006/relationships/image" Target="../media/image12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30.jpeg"/><Relationship Id="rId7" Type="http://schemas.openxmlformats.org/officeDocument/2006/relationships/hyperlink" Target="http://images.yandex.ru/yandsearch?text=%D0%BA%D0%B0%D1%80%D1%82%D0%B8%D0%BD%D0%BA%D0%B8%20%D0%BE%D0%B2%D0%BE%D1%89%D0%B8%20%20%D0%BA%D0%B0%D0%BF%D1%83%D1%81%D1%82%D0%B0&amp;img_url=http://img1.liveinternet.ru/images/attach/c/4/82/194/82194145_65276e57d163.jpg&amp;pos=15&amp;uinfo=sw-1349-sh-623-fw-1124-fh-448-pd-1&amp;rpt=simage" TargetMode="External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jpeg"/><Relationship Id="rId5" Type="http://schemas.openxmlformats.org/officeDocument/2006/relationships/hyperlink" Target="http://images.yandex.ru/yandsearch?text=%D0%BA%D0%B0%D1%80%D1%82%D0%B8%D0%BD%D0%BA%D0%B8%20%D0%BE%D0%B2%D0%BE%D1%89%D0%B8%20%20%D0%BC%D0%BE%D1%80%D0%BA%D0%BE%D0%B2%D1%8C&amp;img_url=http://www.minchanka.by/image/zdorovye/priroda/morkovka/morkovka_02.jpg&amp;pos=7&amp;uinfo=sw-1349-sh-623-fw-1124-fh-448-pd-1&amp;rpt=simage" TargetMode="External"/><Relationship Id="rId4" Type="http://schemas.openxmlformats.org/officeDocument/2006/relationships/image" Target="../media/image131.png"/><Relationship Id="rId9" Type="http://schemas.openxmlformats.org/officeDocument/2006/relationships/image" Target="../media/image1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hyperlink" Target="http://images.yandex.ru/yandsearch?text=%D0%BA%D0%B0%D1%80%D1%82%D0%B8%D0%BD%D0%BA%D0%B8%20%D0%BE%D0%B2%D0%BE%D1%89%D0%B8%20%D0%BB%D1%83%D0%BA&amp;img_url=http://img.sunhome.ru/UsersGallery/journal/052008402041.jpg&amp;pos=11&amp;uinfo=sw-1349-sh-623-fw-1124-fh-448-pd-1&amp;rpt=simag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36.jpeg"/><Relationship Id="rId4" Type="http://schemas.openxmlformats.org/officeDocument/2006/relationships/hyperlink" Target="http://images.yandex.ru/yandsearch?source=wiz&amp;img_url=http://kp.ru/f/12/image/18/20/2842018.jpg&amp;uinfo=sw-1349-sh-623-fw-0-fh-448-pd-1&amp;text=%D0%BA%D0%B0%D1%80%D1%82%D0%B8%D0%BD%D0%BA%D0%B8%20%D0%BE%D0%B2%D0%BE%D1%89%D0%B8%20%D1%87%D0%B5%D1%81%D0%BD%D0%BE%D0%BA&amp;noreask=1&amp;pos=17&amp;lr=4&amp;rpt=simage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openxmlformats.org/officeDocument/2006/relationships/image" Target="../media/image133.jpeg"/><Relationship Id="rId2" Type="http://schemas.openxmlformats.org/officeDocument/2006/relationships/hyperlink" Target="http://images.yandex.ru/yandsearch?text=%D0%BA%D0%B0%D1%80%D1%82%D0%B8%D0%BD%D0%BA%D0%B8%20%D0%BF%D0%BE%D0%BC%D0%B8%D0%B4%D0%BE%D1%80&amp;img_url=http://img1.liveinternet.ru/images/attach/c/5/84/902/84902749_466278.jpg&amp;pos=13&amp;uinfo=sw-1349-sh-623-fw-1124-fh-448-pd-1&amp;rpt=simag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ages.yandex.ru/yandsearch?text=%D0%BA%D0%B0%D1%80%D1%82%D0%B8%D0%BD%D0%BA%D0%B8%20%D0%BE%D0%B2%D0%BE%D1%89%D0%B8%20%20%D0%BA%D0%B0%D0%BF%D1%83%D1%81%D1%82%D0%B0&amp;img_url=http://img1.liveinternet.ru/images/attach/c/4/82/194/82194145_65276e57d163.jpg&amp;pos=15&amp;uinfo=sw-1349-sh-623-fw-1124-fh-448-pd-1&amp;rpt=simage" TargetMode="External"/><Relationship Id="rId5" Type="http://schemas.openxmlformats.org/officeDocument/2006/relationships/image" Target="../media/image125.jpeg"/><Relationship Id="rId4" Type="http://schemas.openxmlformats.org/officeDocument/2006/relationships/hyperlink" Target="http://images.yandex.ru/yandsearch?source=wiz&amp;img_url=http://img1.liveinternet.ru/images/attach/c/5/88/413/88413281_47198.jpg&amp;uinfo=sw-1349-sh-623-fw-0-fh-448-pd-1&amp;text=%D0%BA%D0%B0%D1%80%D1%82%D0%B8%D0%BD%D0%BA%D0%B8%20%D0%BE%D0%B3%D1%83%D1%80%D0%B5%D1%86&amp;noreask=1&amp;pos=7&amp;lr=4&amp;rpt=simage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37.png"/><Relationship Id="rId7" Type="http://schemas.openxmlformats.org/officeDocument/2006/relationships/slide" Target="slide25.xml"/><Relationship Id="rId12" Type="http://schemas.microsoft.com/office/2007/relationships/hdphoto" Target="../media/hdphoto3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png"/><Relationship Id="rId11" Type="http://schemas.openxmlformats.org/officeDocument/2006/relationships/image" Target="../media/image140.png"/><Relationship Id="rId5" Type="http://schemas.openxmlformats.org/officeDocument/2006/relationships/image" Target="../media/image138.png"/><Relationship Id="rId10" Type="http://schemas.openxmlformats.org/officeDocument/2006/relationships/image" Target="../media/image13.png"/><Relationship Id="rId4" Type="http://schemas.microsoft.com/office/2007/relationships/hdphoto" Target="../media/hdphoto34.wdp"/><Relationship Id="rId9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41.png"/><Relationship Id="rId7" Type="http://schemas.openxmlformats.org/officeDocument/2006/relationships/slide" Target="slide26.xml"/><Relationship Id="rId12" Type="http://schemas.microsoft.com/office/2007/relationships/hdphoto" Target="../media/hdphoto37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11" Type="http://schemas.openxmlformats.org/officeDocument/2006/relationships/image" Target="../media/image143.png"/><Relationship Id="rId5" Type="http://schemas.openxmlformats.org/officeDocument/2006/relationships/image" Target="../media/image142.png"/><Relationship Id="rId10" Type="http://schemas.openxmlformats.org/officeDocument/2006/relationships/image" Target="../media/image13.png"/><Relationship Id="rId4" Type="http://schemas.microsoft.com/office/2007/relationships/hdphoto" Target="../media/hdphoto36.wdp"/><Relationship Id="rId9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44.png"/><Relationship Id="rId7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7.xml"/><Relationship Id="rId11" Type="http://schemas.microsoft.com/office/2007/relationships/hdphoto" Target="../media/hdphoto37.wdp"/><Relationship Id="rId5" Type="http://schemas.openxmlformats.org/officeDocument/2006/relationships/image" Target="../media/image131.png"/><Relationship Id="rId10" Type="http://schemas.openxmlformats.org/officeDocument/2006/relationships/image" Target="../media/image143.png"/><Relationship Id="rId4" Type="http://schemas.openxmlformats.org/officeDocument/2006/relationships/image" Target="../media/image142.png"/><Relationship Id="rId9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39.png"/><Relationship Id="rId7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8.xml"/><Relationship Id="rId11" Type="http://schemas.microsoft.com/office/2007/relationships/hdphoto" Target="../media/hdphoto38.wdp"/><Relationship Id="rId5" Type="http://schemas.openxmlformats.org/officeDocument/2006/relationships/image" Target="../media/image146.png"/><Relationship Id="rId10" Type="http://schemas.openxmlformats.org/officeDocument/2006/relationships/image" Target="../media/image147.png"/><Relationship Id="rId4" Type="http://schemas.openxmlformats.org/officeDocument/2006/relationships/image" Target="../media/image145.png"/><Relationship Id="rId9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48.png"/><Relationship Id="rId7" Type="http://schemas.openxmlformats.org/officeDocument/2006/relationships/slide" Target="slide2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10" Type="http://schemas.openxmlformats.org/officeDocument/2006/relationships/image" Target="../media/image13.png"/><Relationship Id="rId4" Type="http://schemas.openxmlformats.org/officeDocument/2006/relationships/image" Target="../media/image149.png"/><Relationship Id="rId9" Type="http://schemas.openxmlformats.org/officeDocument/2006/relationships/slide" Target="slide2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40.wdp"/><Relationship Id="rId3" Type="http://schemas.openxmlformats.org/officeDocument/2006/relationships/image" Target="../media/image152.png"/><Relationship Id="rId7" Type="http://schemas.openxmlformats.org/officeDocument/2006/relationships/image" Target="../media/image1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5" Type="http://schemas.openxmlformats.org/officeDocument/2006/relationships/image" Target="../media/image148.png"/><Relationship Id="rId10" Type="http://schemas.openxmlformats.org/officeDocument/2006/relationships/image" Target="../media/image13.png"/><Relationship Id="rId4" Type="http://schemas.microsoft.com/office/2007/relationships/hdphoto" Target="../media/hdphoto39.wdp"/><Relationship Id="rId9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microsoft.com/office/2007/relationships/hdphoto" Target="../media/hdphoto7.wdp"/><Relationship Id="rId26" Type="http://schemas.openxmlformats.org/officeDocument/2006/relationships/image" Target="../media/image13.png"/><Relationship Id="rId3" Type="http://schemas.openxmlformats.org/officeDocument/2006/relationships/image" Target="../media/image3.png"/><Relationship Id="rId21" Type="http://schemas.openxmlformats.org/officeDocument/2006/relationships/image" Target="../media/image26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23.png"/><Relationship Id="rId25" Type="http://schemas.openxmlformats.org/officeDocument/2006/relationships/slide" Target="slide2.xml"/><Relationship Id="rId2" Type="http://schemas.openxmlformats.org/officeDocument/2006/relationships/image" Target="../media/image2.png"/><Relationship Id="rId16" Type="http://schemas.openxmlformats.org/officeDocument/2006/relationships/image" Target="../media/image22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23" Type="http://schemas.openxmlformats.org/officeDocument/2006/relationships/image" Target="../media/image27.png"/><Relationship Id="rId10" Type="http://schemas.microsoft.com/office/2007/relationships/hdphoto" Target="../media/hdphoto3.wdp"/><Relationship Id="rId19" Type="http://schemas.openxmlformats.org/officeDocument/2006/relationships/image" Target="../media/image24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0.png"/><Relationship Id="rId22" Type="http://schemas.microsoft.com/office/2007/relationships/hdphoto" Target="../media/hdphoto8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9.png"/><Relationship Id="rId4" Type="http://schemas.openxmlformats.org/officeDocument/2006/relationships/image" Target="../media/image1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hyperlink" Target="http://images.yandex.ru/yandsearch?source=wiz&amp;img_url=http://www.clker.com/cliparts/3/2/6/9/11971152651998053300Chrisdesign_tomato.svg.thumb.png&amp;uinfo=sw-1349-sh-623-fw-0-fh-448-pd-1&amp;text=%D0%BA%D0%B0%D1%80%D1%82%D0%B8%D0%BD%D0%BA%D0%B0%20%D0%BF%D0%BE%D0%BC%D0%B8%D0%B4%D0%BE%D1%80&amp;noreask=1&amp;pos=29&amp;lr=4&amp;rpt=simage" TargetMode="Externa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hyperlink" Target="http://images.yandex.ru/yandsearch?text=%D0%BA%D0%B0%D1%80%D1%82%D0%B8%D0%BD%D0%BA%D0%B8%20%D0%BE%D0%B2%D0%BE%D1%89%D0%B8%20%20%D0%BA%D0%B0%D0%BF%D1%83%D1%81%D1%82%D0%B0&amp;img_url=http://img1.liveinternet.ru/images/attach/c/4/82/194/82194145_65276e57d163.jpg&amp;pos=15&amp;uinfo=sw-1349-sh-623-fw-1124-fh-448-pd-1&amp;rpt=simage" TargetMode="Externa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hyperlink" Target="http://images.yandex.ru/yandsearch?text=%D0%BA%D0%B0%D1%80%D1%82%D0%B8%D0%BD%D0%BA%D0%B8%20%D0%BE%D0%B2%D0%BE%D1%89%D0%B8%20%20%D0%BC%D0%BE%D1%80%D0%BA%D0%BE%D0%B2%D1%8C&amp;img_url=http://www.minchanka.by/image/zdorovye/priroda/morkovka/morkovka_02.jpg&amp;pos=7&amp;uinfo=sw-1349-sh-623-fw-1124-fh-448-pd-1&amp;rpt=simage" TargetMode="Externa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hyperlink" Target="http://images.yandex.ru/yandsearch?text=%D0%BA%D0%B0%D1%80%D1%82%D0%B8%D0%BD%D0%BA%D0%B8%20%D0%BE%D0%B2%D0%BE%D1%89%D0%B8%20%D0%BB%D1%83%D0%BA&amp;img_url=http://img.sunhome.ru/UsersGallery/journal/052008402041.jpg&amp;pos=11&amp;uinfo=sw-1349-sh-623-fw-1124-fh-448-pd-1&amp;rpt=simage" TargetMode="Externa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hyperlink" Target="http://images.yandex.ru/yandsearch?text=%D0%BA%D0%B0%D1%80%D1%82%D0%B8%D0%BD%D0%BA%D0%B8%20%D0%BE%D0%B2%D0%BE%D1%89%D0%B8%20%20%D0%BA%D0%B0%D1%80%D1%82%D0%BE%D1%88%D0%BA%D0%B0&amp;img_url=http://www.design-warez.ru/uploads/posts/2012-02/1329208009_etahlnfepjckjqb.jpeg&amp;pos=3&amp;uinfo=sw-1349-sh-623-fw-1124-fh-448-pd-1&amp;rpt=simage" TargetMode="Externa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yandex.ru/yandsearch?source=wiz&amp;img_url=http://img1.liveinternet.ru/images/attach/c/4/79/665/79665321_414.jpg&amp;uinfo=sw-1349-sh-623-fw-0-fh-448-pd-1&amp;text=%D0%BA%D0%B0%D1%80%D1%82%D0%B8%D0%BD%D0%BA%D0%B0%20%D1%83%D0%BA%D1%80%D0%BE%D0%BF&amp;noreask=1&amp;pos=29&amp;lr=4&amp;rpt=simage" TargetMode="External"/><Relationship Id="rId3" Type="http://schemas.openxmlformats.org/officeDocument/2006/relationships/image" Target="../media/image160.jpeg"/><Relationship Id="rId7" Type="http://schemas.openxmlformats.org/officeDocument/2006/relationships/image" Target="../media/image164.jpeg"/><Relationship Id="rId2" Type="http://schemas.openxmlformats.org/officeDocument/2006/relationships/hyperlink" Target="http://images.yandex.ru/yandsearch?source=wiz&amp;img_url=http://www.clker.com/cliparts/3/2/6/9/11971152651998053300Chrisdesign_tomato.svg.thumb.png&amp;uinfo=sw-1349-sh-623-fw-0-fh-448-pd-1&amp;text=%D0%BA%D0%B0%D1%80%D1%82%D0%B8%D0%BD%D0%BA%D0%B0%20%D0%BF%D0%BE%D0%BC%D0%B8%D0%B4%D0%BE%D1%80&amp;noreask=1&amp;pos=29&amp;lr=4&amp;rpt=simag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ages.yandex.ru/yandsearch?source=wiz&amp;img_url=http://img-fotki.yandex.ru/get/4405/goroshcko-tatjana.3f/0_56a46_89a85815_S.jpg&amp;uinfo=sw-1349-sh-623-fw-1124-fh-448-pd-1&amp;p=3&amp;text=%D0%BA%D0%B0%D1%80%D1%82%D0%B8%D0%BD%D0%BA%D0%B0%20%D0%B1%D0%B0%D0%BA%D0%BB%D0%B0%D0%B6%D0%B0%D0%BD&amp;noreask=1&amp;pos=113&amp;rpt=simage&amp;lr=4" TargetMode="External"/><Relationship Id="rId5" Type="http://schemas.openxmlformats.org/officeDocument/2006/relationships/image" Target="../media/image163.jpeg"/><Relationship Id="rId4" Type="http://schemas.openxmlformats.org/officeDocument/2006/relationships/hyperlink" Target="http://images.yandex.ru/yandsearch?text=%D0%BA%D0%B0%D1%80%D1%82%D0%B8%D0%BD%D0%BA%D0%B8%20%D0%BE%D0%B2%D0%BE%D1%89%D0%B8%20%D0%BE%D0%B3%D1%83%D1%80%D0%B5%D1%86&amp;img_url=http://images.gastronom.ru/site_images/00000030/00015319.jpg&amp;pos=2&amp;uinfo=sw-1349-sh-623-fw-1124-fh-448-pd-1&amp;rpt=simage" TargetMode="External"/><Relationship Id="rId9" Type="http://schemas.openxmlformats.org/officeDocument/2006/relationships/image" Target="../media/image165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3.png"/><Relationship Id="rId3" Type="http://schemas.openxmlformats.org/officeDocument/2006/relationships/image" Target="../media/image166.png"/><Relationship Id="rId7" Type="http://schemas.openxmlformats.org/officeDocument/2006/relationships/image" Target="../media/image169.png"/><Relationship Id="rId12" Type="http://schemas.openxmlformats.org/officeDocument/2006/relationships/slide" Target="slide2.xml"/><Relationship Id="rId17" Type="http://schemas.microsoft.com/office/2007/relationships/hdphoto" Target="../media/hdphoto43.wdp"/><Relationship Id="rId2" Type="http://schemas.openxmlformats.org/officeDocument/2006/relationships/image" Target="../media/image2.png"/><Relationship Id="rId16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11" Type="http://schemas.openxmlformats.org/officeDocument/2006/relationships/image" Target="../media/image173.png"/><Relationship Id="rId5" Type="http://schemas.openxmlformats.org/officeDocument/2006/relationships/image" Target="../media/image167.png"/><Relationship Id="rId15" Type="http://schemas.microsoft.com/office/2007/relationships/hdphoto" Target="../media/hdphoto42.wdp"/><Relationship Id="rId10" Type="http://schemas.openxmlformats.org/officeDocument/2006/relationships/image" Target="../media/image172.png"/><Relationship Id="rId4" Type="http://schemas.microsoft.com/office/2007/relationships/hdphoto" Target="../media/hdphoto41.wdp"/><Relationship Id="rId9" Type="http://schemas.openxmlformats.org/officeDocument/2006/relationships/image" Target="../media/image171.png"/><Relationship Id="rId14" Type="http://schemas.openxmlformats.org/officeDocument/2006/relationships/image" Target="../media/image17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8.png"/><Relationship Id="rId18" Type="http://schemas.openxmlformats.org/officeDocument/2006/relationships/image" Target="../media/image33.png"/><Relationship Id="rId26" Type="http://schemas.openxmlformats.org/officeDocument/2006/relationships/image" Target="../media/image26.png"/><Relationship Id="rId3" Type="http://schemas.microsoft.com/office/2007/relationships/hdphoto" Target="../media/hdphoto9.wdp"/><Relationship Id="rId21" Type="http://schemas.microsoft.com/office/2007/relationships/hdphoto" Target="../media/hdphoto7.wdp"/><Relationship Id="rId34" Type="http://schemas.openxmlformats.org/officeDocument/2006/relationships/image" Target="../media/image38.png"/><Relationship Id="rId7" Type="http://schemas.openxmlformats.org/officeDocument/2006/relationships/image" Target="../media/image4.png"/><Relationship Id="rId12" Type="http://schemas.microsoft.com/office/2007/relationships/hdphoto" Target="../media/hdphoto3.wdp"/><Relationship Id="rId17" Type="http://schemas.openxmlformats.org/officeDocument/2006/relationships/image" Target="../media/image32.png"/><Relationship Id="rId25" Type="http://schemas.microsoft.com/office/2007/relationships/hdphoto" Target="../media/hdphoto11.wdp"/><Relationship Id="rId33" Type="http://schemas.openxmlformats.org/officeDocument/2006/relationships/image" Target="../media/image13.png"/><Relationship Id="rId2" Type="http://schemas.openxmlformats.org/officeDocument/2006/relationships/image" Target="../media/image28.png"/><Relationship Id="rId16" Type="http://schemas.openxmlformats.org/officeDocument/2006/relationships/image" Target="../media/image10.png"/><Relationship Id="rId20" Type="http://schemas.openxmlformats.org/officeDocument/2006/relationships/image" Target="../media/image34.pn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31.png"/><Relationship Id="rId24" Type="http://schemas.openxmlformats.org/officeDocument/2006/relationships/image" Target="../media/image35.png"/><Relationship Id="rId32" Type="http://schemas.openxmlformats.org/officeDocument/2006/relationships/slide" Target="slide2.xml"/><Relationship Id="rId5" Type="http://schemas.openxmlformats.org/officeDocument/2006/relationships/image" Target="../media/image3.png"/><Relationship Id="rId15" Type="http://schemas.microsoft.com/office/2007/relationships/hdphoto" Target="../media/hdphoto4.wdp"/><Relationship Id="rId23" Type="http://schemas.openxmlformats.org/officeDocument/2006/relationships/image" Target="../media/image25.png"/><Relationship Id="rId28" Type="http://schemas.openxmlformats.org/officeDocument/2006/relationships/image" Target="../media/image27.png"/><Relationship Id="rId10" Type="http://schemas.microsoft.com/office/2007/relationships/hdphoto" Target="../media/hdphoto10.wdp"/><Relationship Id="rId19" Type="http://schemas.openxmlformats.org/officeDocument/2006/relationships/image" Target="../media/image22.png"/><Relationship Id="rId31" Type="http://schemas.openxmlformats.org/officeDocument/2006/relationships/image" Target="../media/image37.png"/><Relationship Id="rId4" Type="http://schemas.openxmlformats.org/officeDocument/2006/relationships/image" Target="../media/image2.png"/><Relationship Id="rId9" Type="http://schemas.openxmlformats.org/officeDocument/2006/relationships/image" Target="../media/image30.png"/><Relationship Id="rId14" Type="http://schemas.openxmlformats.org/officeDocument/2006/relationships/image" Target="../media/image9.png"/><Relationship Id="rId22" Type="http://schemas.openxmlformats.org/officeDocument/2006/relationships/image" Target="../media/image24.png"/><Relationship Id="rId27" Type="http://schemas.microsoft.com/office/2007/relationships/hdphoto" Target="../media/hdphoto8.wdp"/><Relationship Id="rId30" Type="http://schemas.openxmlformats.org/officeDocument/2006/relationships/slide" Target="slide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180.png"/><Relationship Id="rId18" Type="http://schemas.openxmlformats.org/officeDocument/2006/relationships/image" Target="../media/image181.png"/><Relationship Id="rId3" Type="http://schemas.openxmlformats.org/officeDocument/2006/relationships/image" Target="../media/image2.png"/><Relationship Id="rId21" Type="http://schemas.openxmlformats.org/officeDocument/2006/relationships/image" Target="../media/image183.png"/><Relationship Id="rId7" Type="http://schemas.openxmlformats.org/officeDocument/2006/relationships/image" Target="../media/image177.png"/><Relationship Id="rId12" Type="http://schemas.microsoft.com/office/2007/relationships/hdphoto" Target="../media/hdphoto41.wdp"/><Relationship Id="rId17" Type="http://schemas.openxmlformats.org/officeDocument/2006/relationships/image" Target="../media/image17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2.png"/><Relationship Id="rId20" Type="http://schemas.openxmlformats.org/officeDocument/2006/relationships/image" Target="../media/image1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11" Type="http://schemas.openxmlformats.org/officeDocument/2006/relationships/image" Target="../media/image166.png"/><Relationship Id="rId5" Type="http://schemas.openxmlformats.org/officeDocument/2006/relationships/image" Target="../media/image176.png"/><Relationship Id="rId15" Type="http://schemas.openxmlformats.org/officeDocument/2006/relationships/image" Target="../media/image13.png"/><Relationship Id="rId10" Type="http://schemas.microsoft.com/office/2007/relationships/hdphoto" Target="../media/hdphoto19.wdp"/><Relationship Id="rId19" Type="http://schemas.microsoft.com/office/2007/relationships/hdphoto" Target="../media/hdphoto44.wdp"/><Relationship Id="rId4" Type="http://schemas.openxmlformats.org/officeDocument/2006/relationships/image" Target="../media/image44.png"/><Relationship Id="rId9" Type="http://schemas.openxmlformats.org/officeDocument/2006/relationships/image" Target="../media/image179.png"/><Relationship Id="rId14" Type="http://schemas.openxmlformats.org/officeDocument/2006/relationships/slide" Target="slide2.xml"/><Relationship Id="rId22" Type="http://schemas.openxmlformats.org/officeDocument/2006/relationships/image" Target="../media/image18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91.png"/><Relationship Id="rId18" Type="http://schemas.openxmlformats.org/officeDocument/2006/relationships/slide" Target="slide1.xml"/><Relationship Id="rId3" Type="http://schemas.openxmlformats.org/officeDocument/2006/relationships/image" Target="../media/image166.png"/><Relationship Id="rId7" Type="http://schemas.microsoft.com/office/2007/relationships/hdphoto" Target="../media/hdphoto45.wdp"/><Relationship Id="rId12" Type="http://schemas.openxmlformats.org/officeDocument/2006/relationships/image" Target="../media/image190.png"/><Relationship Id="rId17" Type="http://schemas.openxmlformats.org/officeDocument/2006/relationships/image" Target="../media/image195.png"/><Relationship Id="rId2" Type="http://schemas.openxmlformats.org/officeDocument/2006/relationships/image" Target="../media/image2.png"/><Relationship Id="rId16" Type="http://schemas.openxmlformats.org/officeDocument/2006/relationships/image" Target="../media/image1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6.png"/><Relationship Id="rId11" Type="http://schemas.microsoft.com/office/2007/relationships/hdphoto" Target="../media/hdphoto46.wdp"/><Relationship Id="rId5" Type="http://schemas.openxmlformats.org/officeDocument/2006/relationships/image" Target="../media/image185.png"/><Relationship Id="rId15" Type="http://schemas.openxmlformats.org/officeDocument/2006/relationships/image" Target="../media/image193.png"/><Relationship Id="rId10" Type="http://schemas.openxmlformats.org/officeDocument/2006/relationships/image" Target="../media/image189.png"/><Relationship Id="rId19" Type="http://schemas.openxmlformats.org/officeDocument/2006/relationships/image" Target="../media/image13.png"/><Relationship Id="rId4" Type="http://schemas.microsoft.com/office/2007/relationships/hdphoto" Target="../media/hdphoto41.wdp"/><Relationship Id="rId9" Type="http://schemas.openxmlformats.org/officeDocument/2006/relationships/image" Target="../media/image188.png"/><Relationship Id="rId14" Type="http://schemas.openxmlformats.org/officeDocument/2006/relationships/image" Target="../media/image19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3.png"/><Relationship Id="rId18" Type="http://schemas.openxmlformats.org/officeDocument/2006/relationships/image" Target="../media/image46.png"/><Relationship Id="rId26" Type="http://schemas.openxmlformats.org/officeDocument/2006/relationships/image" Target="../media/image13.png"/><Relationship Id="rId3" Type="http://schemas.openxmlformats.org/officeDocument/2006/relationships/image" Target="../media/image39.png"/><Relationship Id="rId21" Type="http://schemas.openxmlformats.org/officeDocument/2006/relationships/image" Target="../media/image48.png"/><Relationship Id="rId7" Type="http://schemas.openxmlformats.org/officeDocument/2006/relationships/image" Target="../media/image40.png"/><Relationship Id="rId12" Type="http://schemas.openxmlformats.org/officeDocument/2006/relationships/image" Target="../media/image8.png"/><Relationship Id="rId17" Type="http://schemas.openxmlformats.org/officeDocument/2006/relationships/image" Target="../media/image45.png"/><Relationship Id="rId25" Type="http://schemas.openxmlformats.org/officeDocument/2006/relationships/slide" Target="slide2.xml"/><Relationship Id="rId2" Type="http://schemas.openxmlformats.org/officeDocument/2006/relationships/image" Target="../media/image2.png"/><Relationship Id="rId16" Type="http://schemas.openxmlformats.org/officeDocument/2006/relationships/image" Target="../media/image44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13.wdp"/><Relationship Id="rId24" Type="http://schemas.microsoft.com/office/2007/relationships/hdphoto" Target="../media/hdphoto17.wdp"/><Relationship Id="rId5" Type="http://schemas.microsoft.com/office/2007/relationships/hdphoto" Target="../media/hdphoto1.wdp"/><Relationship Id="rId15" Type="http://schemas.openxmlformats.org/officeDocument/2006/relationships/image" Target="../media/image10.png"/><Relationship Id="rId23" Type="http://schemas.openxmlformats.org/officeDocument/2006/relationships/image" Target="../media/image49.png"/><Relationship Id="rId10" Type="http://schemas.openxmlformats.org/officeDocument/2006/relationships/image" Target="../media/image42.png"/><Relationship Id="rId19" Type="http://schemas.microsoft.com/office/2007/relationships/hdphoto" Target="../media/hdphoto15.wdp"/><Relationship Id="rId4" Type="http://schemas.openxmlformats.org/officeDocument/2006/relationships/image" Target="../media/image3.png"/><Relationship Id="rId9" Type="http://schemas.microsoft.com/office/2007/relationships/hdphoto" Target="../media/hdphoto12.wdp"/><Relationship Id="rId14" Type="http://schemas.microsoft.com/office/2007/relationships/hdphoto" Target="../media/hdphoto14.wdp"/><Relationship Id="rId22" Type="http://schemas.microsoft.com/office/2007/relationships/hdphoto" Target="../media/hdphoto1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37.png"/><Relationship Id="rId3" Type="http://schemas.openxmlformats.org/officeDocument/2006/relationships/image" Target="../media/image50.png"/><Relationship Id="rId7" Type="http://schemas.microsoft.com/office/2007/relationships/hdphoto" Target="../media/hdphoto19.wdp"/><Relationship Id="rId12" Type="http://schemas.openxmlformats.org/officeDocument/2006/relationships/slide" Target="slide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5.png"/><Relationship Id="rId5" Type="http://schemas.microsoft.com/office/2007/relationships/hdphoto" Target="../media/hdphoto18.wdp"/><Relationship Id="rId15" Type="http://schemas.openxmlformats.org/officeDocument/2006/relationships/image" Target="../media/image13.png"/><Relationship Id="rId10" Type="http://schemas.openxmlformats.org/officeDocument/2006/relationships/image" Target="../media/image54.png"/><Relationship Id="rId4" Type="http://schemas.openxmlformats.org/officeDocument/2006/relationships/image" Target="../media/image51.png"/><Relationship Id="rId9" Type="http://schemas.openxmlformats.org/officeDocument/2006/relationships/image" Target="../media/image15.png"/><Relationship Id="rId1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slide" Target="slide8.xml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12" Type="http://schemas.microsoft.com/office/2007/relationships/hdphoto" Target="../media/hdphoto22.wdp"/><Relationship Id="rId2" Type="http://schemas.openxmlformats.org/officeDocument/2006/relationships/image" Target="../media/image2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11" Type="http://schemas.openxmlformats.org/officeDocument/2006/relationships/image" Target="../media/image62.png"/><Relationship Id="rId5" Type="http://schemas.openxmlformats.org/officeDocument/2006/relationships/image" Target="../media/image58.png"/><Relationship Id="rId15" Type="http://schemas.openxmlformats.org/officeDocument/2006/relationships/slide" Target="slide2.xml"/><Relationship Id="rId10" Type="http://schemas.microsoft.com/office/2007/relationships/hdphoto" Target="../media/hdphoto21.wdp"/><Relationship Id="rId4" Type="http://schemas.openxmlformats.org/officeDocument/2006/relationships/image" Target="../media/image57.png"/><Relationship Id="rId9" Type="http://schemas.openxmlformats.org/officeDocument/2006/relationships/image" Target="../media/image61.pn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microsoft.com/office/2007/relationships/hdphoto" Target="../media/hdphoto25.wdp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12" Type="http://schemas.openxmlformats.org/officeDocument/2006/relationships/image" Target="../media/image68.png"/><Relationship Id="rId17" Type="http://schemas.openxmlformats.org/officeDocument/2006/relationships/image" Target="../media/image13.png"/><Relationship Id="rId2" Type="http://schemas.openxmlformats.org/officeDocument/2006/relationships/image" Target="../media/image2.png"/><Relationship Id="rId16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11" Type="http://schemas.microsoft.com/office/2007/relationships/hdphoto" Target="../media/hdphoto5.wdp"/><Relationship Id="rId5" Type="http://schemas.openxmlformats.org/officeDocument/2006/relationships/image" Target="../media/image65.png"/><Relationship Id="rId15" Type="http://schemas.openxmlformats.org/officeDocument/2006/relationships/image" Target="../media/image37.png"/><Relationship Id="rId10" Type="http://schemas.openxmlformats.org/officeDocument/2006/relationships/image" Target="../media/image17.png"/><Relationship Id="rId4" Type="http://schemas.openxmlformats.org/officeDocument/2006/relationships/image" Target="../media/image64.png"/><Relationship Id="rId9" Type="http://schemas.microsoft.com/office/2007/relationships/hdphoto" Target="../media/hdphoto24.wdp"/><Relationship Id="rId1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slide" Target="slide10.xml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12" Type="http://schemas.microsoft.com/office/2007/relationships/hdphoto" Target="../media/hdphoto28.wdp"/><Relationship Id="rId2" Type="http://schemas.openxmlformats.org/officeDocument/2006/relationships/image" Target="../media/image2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5.png"/><Relationship Id="rId5" Type="http://schemas.microsoft.com/office/2007/relationships/hdphoto" Target="../media/hdphoto26.wdp"/><Relationship Id="rId15" Type="http://schemas.openxmlformats.org/officeDocument/2006/relationships/slide" Target="slide2.xml"/><Relationship Id="rId10" Type="http://schemas.microsoft.com/office/2007/relationships/hdphoto" Target="../media/hdphoto27.wdp"/><Relationship Id="rId4" Type="http://schemas.openxmlformats.org/officeDocument/2006/relationships/image" Target="../media/image70.png"/><Relationship Id="rId9" Type="http://schemas.openxmlformats.org/officeDocument/2006/relationships/image" Target="../media/image74.pn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30" t="2604" r="2128" b="2755"/>
          <a:stretch/>
        </p:blipFill>
        <p:spPr>
          <a:xfrm>
            <a:off x="0" y="0"/>
            <a:ext cx="916426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8580" y="274320"/>
            <a:ext cx="749962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ru-RU" sz="4400" dirty="0" smtClean="0">
                <a:solidFill>
                  <a:srgbClr val="C00000"/>
                </a:solidFill>
              </a:rPr>
              <a:t>Тема:</a:t>
            </a:r>
            <a:endParaRPr lang="ru-RU" sz="4400" dirty="0">
              <a:solidFill>
                <a:srgbClr val="C00000"/>
              </a:solidFill>
            </a:endParaRPr>
          </a:p>
          <a:p>
            <a:pPr algn="ctr"/>
            <a:r>
              <a:rPr lang="ru-RU" dirty="0" smtClean="0"/>
              <a:t> </a:t>
            </a:r>
          </a:p>
          <a:p>
            <a:pPr algn="ctr"/>
            <a:r>
              <a:rPr lang="ru-RU" sz="8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«ОВОЩИ»</a:t>
            </a:r>
          </a:p>
          <a:p>
            <a:pPr algn="ctr"/>
            <a:endParaRPr lang="ru-RU" sz="80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ru-RU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    </a:t>
            </a:r>
            <a:r>
              <a:rPr lang="ru-RU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Учитель-логопед ДОУ № 16: Новикова Л.Н.</a:t>
            </a:r>
          </a:p>
          <a:p>
            <a:pPr algn="ctr"/>
            <a:endParaRPr lang="ru-RU" sz="32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52526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354837"/>
              </p:ext>
            </p:extLst>
          </p:nvPr>
        </p:nvGraphicFramePr>
        <p:xfrm>
          <a:off x="233778" y="265622"/>
          <a:ext cx="5782752" cy="6326753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927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7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75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89393">
                <a:tc gridSpan="3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020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086" b="1266"/>
          <a:stretch/>
        </p:blipFill>
        <p:spPr>
          <a:xfrm>
            <a:off x="1561793" y="1062990"/>
            <a:ext cx="2744216" cy="37002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8593" y="2544652"/>
            <a:ext cx="1245535" cy="14602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7582" y="796247"/>
            <a:ext cx="1572946" cy="10811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1834" y="3636251"/>
            <a:ext cx="1417949" cy="13680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90924">
            <a:off x="6959792" y="5054605"/>
            <a:ext cx="1148984" cy="16932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422910">
            <a:off x="6456277" y="2199875"/>
            <a:ext cx="1866388" cy="9504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8493" y="122768"/>
            <a:ext cx="1463167" cy="1591194"/>
          </a:xfrm>
          <a:prstGeom prst="rect">
            <a:avLst/>
          </a:prstGeom>
        </p:spPr>
      </p:pic>
      <p:pic>
        <p:nvPicPr>
          <p:cNvPr id="15" name="Рисунок 1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3767" y="6337122"/>
            <a:ext cx="510506" cy="51050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60874" y="257859"/>
            <a:ext cx="586816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Какие овощи играют в прятки?</a:t>
            </a:r>
          </a:p>
          <a:p>
            <a:pPr algn="ctr">
              <a:defRPr/>
            </a:pPr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 </a:t>
            </a:r>
            <a:r>
              <a:rPr lang="ru-RU" sz="2000" dirty="0">
                <a:ln w="18415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мышкой на овощ .</a:t>
            </a:r>
          </a:p>
          <a:p>
            <a:endParaRPr lang="ru-RU" sz="2400" dirty="0"/>
          </a:p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7180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-0.78003 0.710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10" y="3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42969 0.6453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93" y="3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44444E-6 L -0.25538 0.2018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8" y="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353" y="5151381"/>
            <a:ext cx="1554615" cy="1280271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5378" y="4130483"/>
            <a:ext cx="1493649" cy="142658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7748" y="4819416"/>
            <a:ext cx="1639966" cy="1877731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6213" y="4307863"/>
            <a:ext cx="1717863" cy="1173984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65" y="2991319"/>
            <a:ext cx="1655797" cy="157694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877" y="1798963"/>
            <a:ext cx="1243692" cy="1463167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8553" y="2183529"/>
            <a:ext cx="1505843" cy="161558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8517" y="1724032"/>
            <a:ext cx="1328039" cy="127595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311" y="1025910"/>
            <a:ext cx="1455237" cy="1460154"/>
          </a:xfrm>
          <a:prstGeom prst="rect">
            <a:avLst/>
          </a:prstGeom>
        </p:spPr>
      </p:pic>
      <p:pic>
        <p:nvPicPr>
          <p:cNvPr id="16" name="Рисунок 1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4890" y="6151770"/>
            <a:ext cx="759110" cy="759110"/>
          </a:xfrm>
          <a:prstGeom prst="rect">
            <a:avLst/>
          </a:prstGeom>
        </p:spPr>
      </p:pic>
      <p:pic>
        <p:nvPicPr>
          <p:cNvPr id="17" name="Рисунок 16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9192" y="5301818"/>
            <a:ext cx="510506" cy="51050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343812" y="-70624"/>
            <a:ext cx="71653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Угадай овощ по размытию. </a:t>
            </a:r>
          </a:p>
          <a:p>
            <a:pPr algn="ctr"/>
            <a:r>
              <a:rPr lang="ru-RU" sz="24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Проверь свой ответ нажав мышкой на картинку.</a:t>
            </a:r>
            <a:endParaRPr lang="ru-RU" sz="2400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102640" y="761735"/>
            <a:ext cx="1809848" cy="1780161"/>
            <a:chOff x="102640" y="761735"/>
            <a:chExt cx="1809848" cy="178016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02640" y="761735"/>
              <a:ext cx="1809848" cy="178016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8772" y="813434"/>
              <a:ext cx="1694951" cy="1700678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4342490" y="2072500"/>
            <a:ext cx="1809848" cy="1780161"/>
            <a:chOff x="4324848" y="880272"/>
            <a:chExt cx="1809848" cy="1780161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4324848" y="880272"/>
              <a:ext cx="1809848" cy="178016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1511" y="900289"/>
              <a:ext cx="1696522" cy="1740126"/>
            </a:xfrm>
            <a:prstGeom prst="rect">
              <a:avLst/>
            </a:prstGeom>
          </p:spPr>
        </p:pic>
      </p:grpSp>
      <p:grpSp>
        <p:nvGrpSpPr>
          <p:cNvPr id="3" name="Группа 2"/>
          <p:cNvGrpSpPr/>
          <p:nvPr/>
        </p:nvGrpSpPr>
        <p:grpSpPr>
          <a:xfrm>
            <a:off x="2223309" y="1478118"/>
            <a:ext cx="1809848" cy="1780161"/>
            <a:chOff x="2223309" y="1478118"/>
            <a:chExt cx="1809848" cy="1780161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2223309" y="1478118"/>
              <a:ext cx="1809848" cy="178016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2724" y="1572189"/>
              <a:ext cx="1740160" cy="1678742"/>
            </a:xfrm>
            <a:prstGeom prst="rect">
              <a:avLst/>
            </a:prstGeom>
          </p:spPr>
        </p:pic>
      </p:grpSp>
      <p:grpSp>
        <p:nvGrpSpPr>
          <p:cNvPr id="9" name="Группа 8"/>
          <p:cNvGrpSpPr/>
          <p:nvPr/>
        </p:nvGrpSpPr>
        <p:grpSpPr>
          <a:xfrm>
            <a:off x="6447280" y="1612327"/>
            <a:ext cx="1809848" cy="1780161"/>
            <a:chOff x="6447280" y="1612327"/>
            <a:chExt cx="1809848" cy="1780161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6447280" y="1612327"/>
              <a:ext cx="1809848" cy="178016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4467" y="1645860"/>
              <a:ext cx="1595473" cy="1736504"/>
            </a:xfrm>
            <a:prstGeom prst="rect">
              <a:avLst/>
            </a:prstGeom>
          </p:spPr>
        </p:pic>
      </p:grpSp>
      <p:grpSp>
        <p:nvGrpSpPr>
          <p:cNvPr id="11" name="Группа 10"/>
          <p:cNvGrpSpPr/>
          <p:nvPr/>
        </p:nvGrpSpPr>
        <p:grpSpPr>
          <a:xfrm>
            <a:off x="104279" y="2844769"/>
            <a:ext cx="1824088" cy="1780161"/>
            <a:chOff x="104279" y="2844769"/>
            <a:chExt cx="1824088" cy="1780161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118519" y="2844769"/>
              <a:ext cx="1809848" cy="178016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279" y="2892759"/>
              <a:ext cx="1768390" cy="1684181"/>
            </a:xfrm>
            <a:prstGeom prst="rect">
              <a:avLst/>
            </a:prstGeom>
          </p:spPr>
        </p:pic>
      </p:grpSp>
      <p:grpSp>
        <p:nvGrpSpPr>
          <p:cNvPr id="15" name="Группа 14"/>
          <p:cNvGrpSpPr/>
          <p:nvPr/>
        </p:nvGrpSpPr>
        <p:grpSpPr>
          <a:xfrm>
            <a:off x="2193036" y="3941814"/>
            <a:ext cx="1809848" cy="1780161"/>
            <a:chOff x="2193036" y="3941814"/>
            <a:chExt cx="1809848" cy="1780161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2193036" y="3941814"/>
              <a:ext cx="1809848" cy="178016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2326" y="4288159"/>
              <a:ext cx="1591268" cy="1087469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4322468" y="4822140"/>
            <a:ext cx="1809848" cy="1780161"/>
            <a:chOff x="4353119" y="3408688"/>
            <a:chExt cx="1809848" cy="1780161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4353119" y="3408688"/>
              <a:ext cx="1809848" cy="178016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1019" y="3432392"/>
              <a:ext cx="1534048" cy="1756457"/>
            </a:xfrm>
            <a:prstGeom prst="rect">
              <a:avLst/>
            </a:prstGeom>
          </p:spPr>
        </p:pic>
      </p:grpSp>
      <p:grpSp>
        <p:nvGrpSpPr>
          <p:cNvPr id="30" name="Группа 29"/>
          <p:cNvGrpSpPr/>
          <p:nvPr/>
        </p:nvGrpSpPr>
        <p:grpSpPr>
          <a:xfrm>
            <a:off x="6513203" y="3978121"/>
            <a:ext cx="1809848" cy="1780161"/>
            <a:chOff x="6513203" y="3978121"/>
            <a:chExt cx="1809848" cy="1780161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6513203" y="3978121"/>
              <a:ext cx="1809848" cy="178016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8172" y="4030144"/>
              <a:ext cx="1774879" cy="1695190"/>
            </a:xfrm>
            <a:prstGeom prst="rect">
              <a:avLst/>
            </a:prstGeom>
          </p:spPr>
        </p:pic>
      </p:grpSp>
      <p:grpSp>
        <p:nvGrpSpPr>
          <p:cNvPr id="32" name="Группа 31"/>
          <p:cNvGrpSpPr/>
          <p:nvPr/>
        </p:nvGrpSpPr>
        <p:grpSpPr>
          <a:xfrm>
            <a:off x="83550" y="4935645"/>
            <a:ext cx="1809848" cy="1780161"/>
            <a:chOff x="83550" y="4935645"/>
            <a:chExt cx="1809848" cy="1780161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83550" y="4935645"/>
              <a:ext cx="1809848" cy="178016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519" y="5118037"/>
              <a:ext cx="1734822" cy="14286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137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460" y="4343478"/>
            <a:ext cx="2284747" cy="22044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1380" y="2624596"/>
            <a:ext cx="2345040" cy="16088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467457">
            <a:off x="1941285" y="355722"/>
            <a:ext cx="2138021" cy="23280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56" y="2861580"/>
            <a:ext cx="2202329" cy="2273371"/>
          </a:xfrm>
          <a:prstGeom prst="rect">
            <a:avLst/>
          </a:prstGeom>
        </p:spPr>
      </p:pic>
      <p:cxnSp>
        <p:nvCxnSpPr>
          <p:cNvPr id="23" name="Прямая соединительная линия 22"/>
          <p:cNvCxnSpPr/>
          <p:nvPr/>
        </p:nvCxnSpPr>
        <p:spPr>
          <a:xfrm>
            <a:off x="4589083" y="687210"/>
            <a:ext cx="9067" cy="617079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71" t="3756" r="33777" b="6098"/>
          <a:stretch/>
        </p:blipFill>
        <p:spPr>
          <a:xfrm>
            <a:off x="6085166" y="1128713"/>
            <a:ext cx="2021523" cy="53674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5875" l="3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807" y="379986"/>
            <a:ext cx="1805573" cy="1805573"/>
          </a:xfrm>
          <a:prstGeom prst="rect">
            <a:avLst/>
          </a:prstGeom>
        </p:spPr>
      </p:pic>
      <p:pic>
        <p:nvPicPr>
          <p:cNvPr id="17" name="Рисунок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4890" y="6151770"/>
            <a:ext cx="759110" cy="759110"/>
          </a:xfrm>
          <a:prstGeom prst="rect">
            <a:avLst/>
          </a:prstGeom>
        </p:spPr>
      </p:pic>
      <p:pic>
        <p:nvPicPr>
          <p:cNvPr id="18" name="Рисунок 1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9192" y="5301818"/>
            <a:ext cx="510506" cy="51050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950181" y="108210"/>
            <a:ext cx="586816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 какого овоща делают кетчуп?</a:t>
            </a:r>
          </a:p>
          <a:p>
            <a:pPr algn="ctr">
              <a:defRPr/>
            </a:pPr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 </a:t>
            </a:r>
            <a:r>
              <a:rPr lang="ru-RU" sz="2000" dirty="0">
                <a:ln w="18415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мышкой на овощ .</a:t>
            </a:r>
          </a:p>
          <a:p>
            <a:endParaRPr lang="ru-RU" sz="2400" dirty="0"/>
          </a:p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9527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96296E-6 L 0.49826 0.63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13" y="3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5875" l="3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612" y="515274"/>
            <a:ext cx="1805573" cy="18055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1380" y="2624596"/>
            <a:ext cx="2345040" cy="16088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467457">
            <a:off x="1941285" y="355722"/>
            <a:ext cx="2138021" cy="23280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56" y="2861580"/>
            <a:ext cx="2202329" cy="2273371"/>
          </a:xfrm>
          <a:prstGeom prst="rect">
            <a:avLst/>
          </a:prstGeom>
        </p:spPr>
      </p:pic>
      <p:cxnSp>
        <p:nvCxnSpPr>
          <p:cNvPr id="23" name="Прямая соединительная линия 22"/>
          <p:cNvCxnSpPr/>
          <p:nvPr/>
        </p:nvCxnSpPr>
        <p:spPr>
          <a:xfrm>
            <a:off x="4589504" y="646447"/>
            <a:ext cx="28076" cy="6211553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544" y="1418061"/>
            <a:ext cx="2520593" cy="38118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460" y="4343478"/>
            <a:ext cx="2284747" cy="2204422"/>
          </a:xfrm>
          <a:prstGeom prst="rect">
            <a:avLst/>
          </a:prstGeom>
        </p:spPr>
      </p:pic>
      <p:pic>
        <p:nvPicPr>
          <p:cNvPr id="16" name="Рисунок 1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4890" y="6151770"/>
            <a:ext cx="759110" cy="759110"/>
          </a:xfrm>
          <a:prstGeom prst="rect">
            <a:avLst/>
          </a:prstGeom>
        </p:spPr>
      </p:pic>
      <p:pic>
        <p:nvPicPr>
          <p:cNvPr id="17" name="Рисунок 1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9192" y="5301818"/>
            <a:ext cx="510506" cy="51050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530323" y="70115"/>
            <a:ext cx="586816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 какого овоща сделана заготовка?</a:t>
            </a:r>
          </a:p>
          <a:p>
            <a:pPr algn="ctr">
              <a:defRPr/>
            </a:pPr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 </a:t>
            </a:r>
            <a:r>
              <a:rPr lang="ru-RU" sz="2000" dirty="0">
                <a:ln w="18415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мышкой на овощ .</a:t>
            </a:r>
          </a:p>
          <a:p>
            <a:endParaRPr lang="ru-RU" sz="2400" dirty="0"/>
          </a:p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1534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48148E-6 L 0.51545 -0.205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64" y="-1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63" y="-36512"/>
            <a:ext cx="9144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5875" l="3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612" y="482248"/>
            <a:ext cx="1805573" cy="18055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460" y="4343478"/>
            <a:ext cx="2284747" cy="22044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467457">
            <a:off x="1941285" y="355722"/>
            <a:ext cx="2138021" cy="23280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56" y="2861580"/>
            <a:ext cx="2202329" cy="2273371"/>
          </a:xfrm>
          <a:prstGeom prst="rect">
            <a:avLst/>
          </a:prstGeom>
        </p:spPr>
      </p:pic>
      <p:cxnSp>
        <p:nvCxnSpPr>
          <p:cNvPr id="23" name="Прямая соединительная линия 22"/>
          <p:cNvCxnSpPr/>
          <p:nvPr/>
        </p:nvCxnSpPr>
        <p:spPr>
          <a:xfrm>
            <a:off x="4599446" y="117335"/>
            <a:ext cx="18134" cy="662333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243" y="2112882"/>
            <a:ext cx="2538875" cy="33627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1380" y="2624596"/>
            <a:ext cx="2345040" cy="1608807"/>
          </a:xfrm>
          <a:prstGeom prst="rect">
            <a:avLst/>
          </a:prstGeom>
        </p:spPr>
      </p:pic>
      <p:pic>
        <p:nvPicPr>
          <p:cNvPr id="16" name="Рисунок 1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4890" y="6151770"/>
            <a:ext cx="759110" cy="759110"/>
          </a:xfrm>
          <a:prstGeom prst="rect">
            <a:avLst/>
          </a:prstGeom>
        </p:spPr>
      </p:pic>
      <p:pic>
        <p:nvPicPr>
          <p:cNvPr id="17" name="Рисунок 1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9192" y="5301818"/>
            <a:ext cx="510506" cy="51050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836273" y="149152"/>
            <a:ext cx="586816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 какого овоща делают </a:t>
            </a:r>
          </a:p>
          <a:p>
            <a:pPr algn="ctr"/>
            <a:r>
              <a:rPr lang="ru-RU" sz="24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картофель фри?</a:t>
            </a:r>
          </a:p>
          <a:p>
            <a:pPr algn="ctr">
              <a:defRPr/>
            </a:pPr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 </a:t>
            </a:r>
            <a:r>
              <a:rPr lang="ru-RU" sz="2000" dirty="0">
                <a:ln w="18415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мышкой на овощ .</a:t>
            </a:r>
          </a:p>
          <a:p>
            <a:endParaRPr lang="ru-RU" sz="2400" dirty="0"/>
          </a:p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0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 L 0.43993 0.229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97" y="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5875" l="3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887" y="545844"/>
            <a:ext cx="1805573" cy="18055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460" y="4343478"/>
            <a:ext cx="2284747" cy="22044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1380" y="2624596"/>
            <a:ext cx="2345040" cy="160880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56" y="2861580"/>
            <a:ext cx="2202329" cy="2273371"/>
          </a:xfrm>
          <a:prstGeom prst="rect">
            <a:avLst/>
          </a:prstGeom>
        </p:spPr>
      </p:pic>
      <p:cxnSp>
        <p:nvCxnSpPr>
          <p:cNvPr id="23" name="Прямая соединительная линия 22"/>
          <p:cNvCxnSpPr/>
          <p:nvPr/>
        </p:nvCxnSpPr>
        <p:spPr>
          <a:xfrm>
            <a:off x="4589504" y="545844"/>
            <a:ext cx="18134" cy="633859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203" y="1129347"/>
            <a:ext cx="3529890" cy="43163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467457">
            <a:off x="2031906" y="284597"/>
            <a:ext cx="2138021" cy="2328068"/>
          </a:xfrm>
          <a:prstGeom prst="rect">
            <a:avLst/>
          </a:prstGeom>
        </p:spPr>
      </p:pic>
      <p:pic>
        <p:nvPicPr>
          <p:cNvPr id="16" name="Рисунок 1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4890" y="6151770"/>
            <a:ext cx="759110" cy="759110"/>
          </a:xfrm>
          <a:prstGeom prst="rect">
            <a:avLst/>
          </a:prstGeom>
        </p:spPr>
      </p:pic>
      <p:pic>
        <p:nvPicPr>
          <p:cNvPr id="17" name="Рисунок 1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9192" y="5301818"/>
            <a:ext cx="510506" cy="51050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706989" y="13054"/>
            <a:ext cx="586816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 какого овоща делают попкорн?</a:t>
            </a:r>
          </a:p>
          <a:p>
            <a:pPr algn="ctr">
              <a:defRPr/>
            </a:pPr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 </a:t>
            </a:r>
            <a:r>
              <a:rPr lang="ru-RU" sz="2000" dirty="0">
                <a:ln w="18415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мышкой на овощ .</a:t>
            </a:r>
          </a:p>
          <a:p>
            <a:endParaRPr lang="ru-RU" sz="2400" dirty="0"/>
          </a:p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114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0.54913 0.441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48" y="2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5875" l="3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228" y="331872"/>
            <a:ext cx="1553152" cy="15531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1380" y="4475645"/>
            <a:ext cx="2284747" cy="22044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1380" y="2624596"/>
            <a:ext cx="2345040" cy="16088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467457">
            <a:off x="1999206" y="247732"/>
            <a:ext cx="2138021" cy="23280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302" y="3788271"/>
            <a:ext cx="1733661" cy="1789585"/>
          </a:xfrm>
          <a:prstGeom prst="rect">
            <a:avLst/>
          </a:prstGeom>
        </p:spPr>
      </p:pic>
      <p:cxnSp>
        <p:nvCxnSpPr>
          <p:cNvPr id="23" name="Прямая соединительная линия 22"/>
          <p:cNvCxnSpPr/>
          <p:nvPr/>
        </p:nvCxnSpPr>
        <p:spPr>
          <a:xfrm>
            <a:off x="4608513" y="610817"/>
            <a:ext cx="18134" cy="6247183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7447" y="1311406"/>
            <a:ext cx="3524855" cy="39586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479" y="1911747"/>
            <a:ext cx="1731378" cy="1658144"/>
          </a:xfrm>
          <a:prstGeom prst="rect">
            <a:avLst/>
          </a:prstGeom>
        </p:spPr>
      </p:pic>
      <p:pic>
        <p:nvPicPr>
          <p:cNvPr id="17" name="Рисунок 1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5067" y="6272977"/>
            <a:ext cx="510506" cy="51050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914062" y="137742"/>
            <a:ext cx="586816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Какой овощ положили в банку?</a:t>
            </a:r>
          </a:p>
          <a:p>
            <a:pPr algn="ctr">
              <a:defRPr/>
            </a:pPr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 </a:t>
            </a:r>
            <a:r>
              <a:rPr lang="ru-RU" sz="2000" dirty="0">
                <a:ln w="18415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мышкой на овощ .</a:t>
            </a:r>
          </a:p>
          <a:p>
            <a:endParaRPr lang="ru-RU" sz="2000" dirty="0"/>
          </a:p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8490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96296E-6 L 0.51892 0.280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38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d.multiurok.ru/html/2021/03/09/s_6047a99e51dcc/1651499_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4" y="40975"/>
            <a:ext cx="9144784" cy="681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312745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ppt4web.ru/images/581/20363/640/img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400" cy="771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4" descr="http://www.tha7kat-b.net/vb/cacheimg/june/tha7kat-b_1371144074_36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0"/>
            <a:ext cx="33337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 descr="Метки: полезные советы Интернет-дневник. Кулинария и рукодел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1357313"/>
            <a:ext cx="1681163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8" descr="Cкрап- набор cRAZy vegetAbLeS 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0"/>
            <a:ext cx="1465263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525824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116632"/>
            <a:ext cx="6183313" cy="75620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5400" b="1" dirty="0" smtClean="0">
                <a:solidFill>
                  <a:srgbClr val="FF0066"/>
                </a:solidFill>
              </a:rPr>
              <a:t>Игра «Назови сок»</a:t>
            </a:r>
            <a:endParaRPr lang="ru-RU" sz="5400" b="1" dirty="0">
              <a:solidFill>
                <a:srgbClr val="FF006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1752" y="872836"/>
            <a:ext cx="8466611" cy="3078452"/>
          </a:xfrm>
          <a:ln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0" indent="0" algn="ctr">
              <a:buFont typeface="Wingdings 2" panose="05020102010507070707" pitchFamily="18" charset="2"/>
              <a:buNone/>
              <a:defRPr/>
            </a:pP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Сок </a:t>
            </a: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из 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томата (какой сок?)  </a:t>
            </a: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– 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томатный</a:t>
            </a: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сок</a:t>
            </a:r>
          </a:p>
          <a:p>
            <a:pPr marL="0" indent="0" algn="ctr">
              <a:buFont typeface="Wingdings 2" panose="05020102010507070707" pitchFamily="18" charset="2"/>
              <a:buNone/>
              <a:defRPr/>
            </a:pP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Сок </a:t>
            </a: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из 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огурца -</a:t>
            </a: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 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огуречный сок.</a:t>
            </a:r>
          </a:p>
          <a:p>
            <a:pPr marL="0" indent="0" algn="ctr">
              <a:buFont typeface="Wingdings 2" panose="05020102010507070707" pitchFamily="18" charset="2"/>
              <a:buNone/>
              <a:defRPr/>
            </a:pP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Сок </a:t>
            </a: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из капусты – 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капустный сок. </a:t>
            </a:r>
          </a:p>
          <a:p>
            <a:pPr marL="0" indent="0" algn="ctr">
              <a:buFont typeface="Wingdings 2" panose="05020102010507070707" pitchFamily="18" charset="2"/>
              <a:buNone/>
              <a:defRPr/>
            </a:pP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Сок </a:t>
            </a: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из тыквы – 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тыквенный сок.</a:t>
            </a:r>
          </a:p>
          <a:p>
            <a:pPr marL="0" indent="0" algn="ctr">
              <a:buFont typeface="Wingdings 2" panose="05020102010507070707" pitchFamily="18" charset="2"/>
              <a:buNone/>
              <a:defRPr/>
            </a:pP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Сок из свеклы – 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свекольный сок.</a:t>
            </a:r>
          </a:p>
          <a:p>
            <a:pPr marL="0" indent="0" algn="ctr">
              <a:buFont typeface="Wingdings 2" panose="05020102010507070707" pitchFamily="18" charset="2"/>
              <a:buNone/>
              <a:defRPr/>
            </a:pP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Сок из моркови – морковный сок.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662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3" y="3829050"/>
            <a:ext cx="6480462" cy="302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4" y="115888"/>
            <a:ext cx="683346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8138"/>
            <a:ext cx="1236663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2876550"/>
            <a:ext cx="1271588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951288"/>
            <a:ext cx="8715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675" y="33338"/>
            <a:ext cx="8715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4110038"/>
            <a:ext cx="87153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5734050"/>
            <a:ext cx="1236663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338" y="5730875"/>
            <a:ext cx="1236662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113" y="1420813"/>
            <a:ext cx="1236662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75" y="2781300"/>
            <a:ext cx="1271588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71730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955" b="94091" l="50883" r="898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0501" t="46432" r="10634" b="7653"/>
          <a:stretch/>
        </p:blipFill>
        <p:spPr>
          <a:xfrm>
            <a:off x="4010582" y="5663979"/>
            <a:ext cx="1257564" cy="10499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106" y="3120401"/>
            <a:ext cx="1082782" cy="12710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08119">
            <a:off x="6144469" y="4902139"/>
            <a:ext cx="1427566" cy="14383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748" l="0" r="62545">
                        <a14:backgroundMark x1="55818" y1="22493" x2="55818" y2="22493"/>
                        <a14:backgroundMark x1="53727" y1="23577" x2="53727" y2="235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36886" b="2517"/>
          <a:stretch/>
        </p:blipFill>
        <p:spPr>
          <a:xfrm>
            <a:off x="2694350" y="5306431"/>
            <a:ext cx="1083226" cy="112249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54" b="98637" l="6101" r="100000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2650" y="3976091"/>
            <a:ext cx="1394278" cy="149228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5057" y="1328582"/>
            <a:ext cx="1091470" cy="10138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" b="95875" l="3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816" y="5594869"/>
            <a:ext cx="1020251" cy="102025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783" y="2070004"/>
            <a:ext cx="1140159" cy="110067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7350" y="4412111"/>
            <a:ext cx="1384811" cy="95004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7831" y="1498151"/>
            <a:ext cx="3908337" cy="3766670"/>
          </a:xfrm>
          <a:prstGeom prst="rect">
            <a:avLst/>
          </a:prstGeom>
        </p:spPr>
      </p:pic>
      <p:pic>
        <p:nvPicPr>
          <p:cNvPr id="31" name="Рисунок 30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4744" y="6257056"/>
            <a:ext cx="510506" cy="510506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733732" y="167956"/>
            <a:ext cx="81377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Это овощи. Они растут в огороде на грядках. </a:t>
            </a:r>
          </a:p>
          <a:p>
            <a:pPr algn="ctr"/>
            <a:r>
              <a:rPr lang="ru-RU" sz="24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Назови их.</a:t>
            </a:r>
            <a:endParaRPr lang="ru-RU" sz="2400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1584" y="1190188"/>
            <a:ext cx="1103473" cy="1141189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1452" y="3485934"/>
            <a:ext cx="1350195" cy="134787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298" r="38521"/>
          <a:stretch/>
        </p:blipFill>
        <p:spPr>
          <a:xfrm>
            <a:off x="7741815" y="2569907"/>
            <a:ext cx="1129634" cy="101195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118333">
            <a:off x="1532988" y="1077619"/>
            <a:ext cx="1117849" cy="1647356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73" t="9982" r="7137" b="5992"/>
          <a:stretch/>
        </p:blipFill>
        <p:spPr>
          <a:xfrm>
            <a:off x="220116" y="4722233"/>
            <a:ext cx="983664" cy="94174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5" cstate="email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708" y="3268111"/>
            <a:ext cx="876397" cy="9530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0280" y="5582641"/>
            <a:ext cx="1089409" cy="104332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55" t="3849" r="13050" b="8065"/>
          <a:stretch/>
        </p:blipFill>
        <p:spPr>
          <a:xfrm rot="870325">
            <a:off x="6799350" y="2535582"/>
            <a:ext cx="784037" cy="98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38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5274" y="110836"/>
            <a:ext cx="6160076" cy="81785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Игра: «Один-много»</a:t>
            </a:r>
            <a:endParaRPr lang="ru-RU" b="1" dirty="0"/>
          </a:p>
        </p:txBody>
      </p:sp>
      <p:pic>
        <p:nvPicPr>
          <p:cNvPr id="4" name="Picture 2" descr="http://im8-tub-ru.yandex.net/i?id=140248225-27-72&amp;n=21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376" y="928688"/>
            <a:ext cx="2871787" cy="2127830"/>
          </a:xfrm>
        </p:spPr>
      </p:pic>
      <p:pic>
        <p:nvPicPr>
          <p:cNvPr id="5" name="Picture 4" descr="http://im6-tub-ru.yandex.net/i?id=79013188-03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4" y="689554"/>
            <a:ext cx="3443286" cy="2295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http://im5-tub-ru.yandex.net/i?id=70082249-35-72&amp;n=21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46" y="3056517"/>
            <a:ext cx="3144982" cy="186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://im4-tub-ru.yandex.net/i?id=57337091-10-72&amp;n=21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9" y="2861994"/>
            <a:ext cx="3048000" cy="187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http://im4-tub-ru.yandex.net/i?id=113754520-53-72&amp;n=21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77" y="5170662"/>
            <a:ext cx="1694150" cy="138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http://im0-tub-ru.yandex.net/i?id=164568402-69-72&amp;n=21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4918385"/>
            <a:ext cx="3048000" cy="179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96742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70514" y="87504"/>
            <a:ext cx="1428167" cy="1617542"/>
          </a:xfrm>
          <a:prstGeom prst="rect">
            <a:avLst/>
          </a:prstGeom>
        </p:spPr>
      </p:pic>
      <p:pic>
        <p:nvPicPr>
          <p:cNvPr id="5" name="Picture 2" descr="https://dachadecor.ru/wp-content/uploads/2020/05/drutfiguklhbjk-1200x1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0908"/>
            <a:ext cx="2375065" cy="216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93174">
            <a:off x="-2243442" y="2290625"/>
            <a:ext cx="1989657" cy="1942433"/>
          </a:xfrm>
          <a:prstGeom prst="rect">
            <a:avLst/>
          </a:prstGeom>
        </p:spPr>
      </p:pic>
      <p:pic>
        <p:nvPicPr>
          <p:cNvPr id="10" name="Picture 2" descr="http://im8-tub-ru.yandex.net/i?id=144977891-53-72&amp;n=21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86347" y="2028274"/>
            <a:ext cx="2039495" cy="2138180"/>
          </a:xfrm>
          <a:prstGeom prst="rect">
            <a:avLst/>
          </a:prstGeom>
        </p:spPr>
      </p:pic>
      <p:pic>
        <p:nvPicPr>
          <p:cNvPr id="11" name="Picture 4" descr="http://im5-tub-ru.yandex.net/i?id=1405327-06-72&amp;n=21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737220" y="4495409"/>
            <a:ext cx="2694873" cy="2275106"/>
          </a:xfrm>
          <a:prstGeom prst="rect">
            <a:avLst/>
          </a:prstGeom>
        </p:spPr>
      </p:pic>
      <p:pic>
        <p:nvPicPr>
          <p:cNvPr id="12" name="Picture 10" descr="https://st6.stpulscen.ru/images/product/380/837/542_bi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347" y="4037206"/>
            <a:ext cx="2941025" cy="282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0278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48148E-6 L -0.46215 -0.0060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45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7 0.00185 L 0.3257 0.001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1019 L -0.33368 0.0078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8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6 L 0.33299 0.0039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6 0.00139 L -0.48107 0.0148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33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5564" y="116632"/>
            <a:ext cx="5670732" cy="648073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Игра: «Назови ласково»</a:t>
            </a:r>
            <a:endParaRPr lang="ru-RU" dirty="0"/>
          </a:p>
        </p:txBody>
      </p:sp>
      <p:pic>
        <p:nvPicPr>
          <p:cNvPr id="4" name="Picture 2" descr="http://im7-tub-ru.yandex.net/i?id=102284035-27-72&amp;n=21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6998994"/>
            <a:ext cx="2361620" cy="2232247"/>
          </a:xfrm>
          <a:prstGeom prst="rect">
            <a:avLst/>
          </a:prstGeom>
        </p:spPr>
      </p:pic>
      <p:pic>
        <p:nvPicPr>
          <p:cNvPr id="5" name="Picture 2" descr="http://im7-tub-ru.yandex.net/i?id=102284035-27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89204" y="6858000"/>
            <a:ext cx="1224136" cy="1140499"/>
          </a:xfrm>
          <a:prstGeom prst="rect">
            <a:avLst/>
          </a:prstGeom>
        </p:spPr>
      </p:pic>
      <p:pic>
        <p:nvPicPr>
          <p:cNvPr id="6" name="Picture 14" descr="http://im6-tub-ru.yandex.net/i?id=89103258-02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34" y="6858000"/>
            <a:ext cx="2595659" cy="220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http://im6-tub-ru.yandex.net/i?id=89103258-02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884739"/>
            <a:ext cx="1106016" cy="9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0100" y="6886539"/>
            <a:ext cx="2756827" cy="24571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1263" y="6919351"/>
            <a:ext cx="1521836" cy="135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028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33333E-6 L -0.01094 -0.914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" y="-4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02899 -0.803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0" y="-4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037E-7 L -0.01163 -0.6571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" y="-3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5255 L -0.02101 -0.5620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" y="-3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 -0.09838 L 0.0118 -0.3483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7 L -2.5E-6 -0.2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http://im4-tub-ru.yandex.net/i?id=113754520-53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4249" y="147400"/>
            <a:ext cx="2639728" cy="218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http://im4-tub-ru.yandex.net/i?id=113754520-53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351" y="543697"/>
            <a:ext cx="1207304" cy="100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http://im5-tub-ru.yandex.net/i?id=70082249-35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4982" y="2335090"/>
            <a:ext cx="3144982" cy="186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http://im5-tub-ru.yandex.net/i?id=70082249-35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351" y="2508054"/>
            <a:ext cx="1732193" cy="1025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://im5-tub-ru.yandex.net/i?id=1405327-06-72&amp;n=21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29323" y="4196958"/>
            <a:ext cx="2789875" cy="2661042"/>
          </a:xfrm>
          <a:prstGeom prst="rect">
            <a:avLst/>
          </a:prstGeom>
        </p:spPr>
      </p:pic>
      <p:pic>
        <p:nvPicPr>
          <p:cNvPr id="9" name="Picture 4" descr="http://im5-tub-ru.yandex.net/i?id=1405327-06-72&amp;n=21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85351" y="4816454"/>
            <a:ext cx="1725827" cy="164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1232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861 1.48148E-6 L 0.34861 1.4814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7 -3.33333E-6 L -0.3217 -3.33333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063 2.59259E-6 L 0.39063 2.59259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726 0.00625 L -0.32726 0.006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292 1.48148E-6 L 0.37292 1.48148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61 -0.00301 L -0.29861 -0.0030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78" b="100000" l="56076" r="100000"/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7237"/>
          <a:stretch/>
        </p:blipFill>
        <p:spPr>
          <a:xfrm>
            <a:off x="433137" y="3986155"/>
            <a:ext cx="2328489" cy="22885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475" t="29175" r="16710" b="9865"/>
          <a:stretch/>
        </p:blipFill>
        <p:spPr>
          <a:xfrm>
            <a:off x="6150347" y="4221453"/>
            <a:ext cx="2234543" cy="2160730"/>
          </a:xfrm>
          <a:prstGeom prst="ellipse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00170">
            <a:off x="3020391" y="470970"/>
            <a:ext cx="3537986" cy="3413600"/>
          </a:xfrm>
          <a:prstGeom prst="rect">
            <a:avLst/>
          </a:prstGeom>
        </p:spPr>
      </p:pic>
      <p:pic>
        <p:nvPicPr>
          <p:cNvPr id="10" name="Рисунок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4890" y="6151770"/>
            <a:ext cx="759110" cy="759110"/>
          </a:xfrm>
          <a:prstGeom prst="rect">
            <a:avLst/>
          </a:prstGeom>
        </p:spPr>
      </p:pic>
      <p:pic>
        <p:nvPicPr>
          <p:cNvPr id="11" name="Рисунок 1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9192" y="5301818"/>
            <a:ext cx="510506" cy="5105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23" b="94716" l="9921" r="899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8386" y="3789413"/>
            <a:ext cx="3487228" cy="268199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03141" y="143018"/>
            <a:ext cx="81377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овощ. Какая из половинок принадлежит ему?</a:t>
            </a:r>
          </a:p>
          <a:p>
            <a:pPr algn="ctr">
              <a:defRPr/>
            </a:pPr>
            <a:r>
              <a:rPr lang="ru-RU" sz="2400" dirty="0" smtClean="0">
                <a:ln w="18415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 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мышкой на </a:t>
            </a:r>
            <a:r>
              <a:rPr lang="ru-RU" sz="2400" dirty="0" smtClean="0">
                <a:ln w="18415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правильный ответ </a:t>
            </a:r>
            <a:r>
              <a:rPr lang="ru-RU" sz="2400" dirty="0">
                <a:ln w="18415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dirty="0"/>
          </a:p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070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9841" t="36729" r="5474" b="4972"/>
          <a:stretch/>
        </p:blipFill>
        <p:spPr>
          <a:xfrm>
            <a:off x="6010815" y="4168104"/>
            <a:ext cx="2498377" cy="21717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790" t="36666"/>
          <a:stretch/>
        </p:blipFill>
        <p:spPr>
          <a:xfrm>
            <a:off x="741242" y="4090761"/>
            <a:ext cx="2280226" cy="22490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8218" y="1064939"/>
            <a:ext cx="2167562" cy="2666402"/>
          </a:xfrm>
          <a:prstGeom prst="rect">
            <a:avLst/>
          </a:prstGeom>
        </p:spPr>
      </p:pic>
      <p:pic>
        <p:nvPicPr>
          <p:cNvPr id="9" name="Рисунок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4890" y="6151770"/>
            <a:ext cx="759110" cy="759110"/>
          </a:xfrm>
          <a:prstGeom prst="rect">
            <a:avLst/>
          </a:prstGeom>
        </p:spPr>
      </p:pic>
      <p:pic>
        <p:nvPicPr>
          <p:cNvPr id="10" name="Рисунок 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9192" y="5301818"/>
            <a:ext cx="510506" cy="51050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08" b="98462" l="249" r="967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1461" y="4060104"/>
            <a:ext cx="2381077" cy="231038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03141" y="143018"/>
            <a:ext cx="81377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овощ. Какая из половинок принадлежит ему?</a:t>
            </a:r>
          </a:p>
          <a:p>
            <a:pPr algn="ctr"/>
            <a:r>
              <a:rPr lang="ru-RU" sz="2400" dirty="0">
                <a:ln w="18415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 мышкой на правильный ответ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4997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841" t="36729" r="5474" b="4972"/>
          <a:stretch/>
        </p:blipFill>
        <p:spPr>
          <a:xfrm>
            <a:off x="6010320" y="4198330"/>
            <a:ext cx="2498871" cy="21721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790" t="36666"/>
          <a:stretch/>
        </p:blipFill>
        <p:spPr>
          <a:xfrm>
            <a:off x="608949" y="4126320"/>
            <a:ext cx="2280226" cy="224907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93174">
            <a:off x="3443613" y="839251"/>
            <a:ext cx="3529571" cy="3445799"/>
          </a:xfrm>
          <a:prstGeom prst="rect">
            <a:avLst/>
          </a:prstGeom>
        </p:spPr>
      </p:pic>
      <p:pic>
        <p:nvPicPr>
          <p:cNvPr id="9" name="Рисунок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4890" y="6151770"/>
            <a:ext cx="759110" cy="759110"/>
          </a:xfrm>
          <a:prstGeom prst="rect">
            <a:avLst/>
          </a:prstGeom>
        </p:spPr>
      </p:pic>
      <p:pic>
        <p:nvPicPr>
          <p:cNvPr id="10" name="Рисунок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9192" y="5301818"/>
            <a:ext cx="510506" cy="5105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08" b="98462" l="249" r="967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1460" y="4129216"/>
            <a:ext cx="2381077" cy="231038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03141" y="143018"/>
            <a:ext cx="81377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овощ. Какая из половинок принадлежит ему?</a:t>
            </a:r>
          </a:p>
          <a:p>
            <a:pPr algn="ctr"/>
            <a:r>
              <a:rPr lang="ru-RU" sz="2400" dirty="0">
                <a:ln w="18415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 мышкой на правильный ответ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187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0591">
            <a:off x="383702" y="3755607"/>
            <a:ext cx="2614694" cy="25227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55" t="3849" r="13050" b="8065"/>
          <a:stretch/>
        </p:blipFill>
        <p:spPr>
          <a:xfrm rot="17370557">
            <a:off x="3445800" y="3775012"/>
            <a:ext cx="2114286" cy="26686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85042">
            <a:off x="6085274" y="4225104"/>
            <a:ext cx="2625195" cy="1801007"/>
          </a:xfrm>
          <a:prstGeom prst="rect">
            <a:avLst/>
          </a:prstGeom>
        </p:spPr>
      </p:pic>
      <p:pic>
        <p:nvPicPr>
          <p:cNvPr id="9" name="Рисунок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4890" y="6151770"/>
            <a:ext cx="759110" cy="759110"/>
          </a:xfrm>
          <a:prstGeom prst="rect">
            <a:avLst/>
          </a:prstGeom>
        </p:spPr>
      </p:pic>
      <p:pic>
        <p:nvPicPr>
          <p:cNvPr id="10" name="Рисунок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9192" y="5301818"/>
            <a:ext cx="510506" cy="510506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9064" b="28282"/>
          <a:stretch/>
        </p:blipFill>
        <p:spPr bwMode="auto">
          <a:xfrm>
            <a:off x="1880828" y="1010265"/>
            <a:ext cx="5730875" cy="2418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175449" y="143019"/>
            <a:ext cx="67931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 какого овоща эта половинка? Назови овощ.</a:t>
            </a:r>
          </a:p>
          <a:p>
            <a:pPr algn="ctr"/>
            <a:r>
              <a:rPr lang="ru-RU" sz="2400" dirty="0">
                <a:ln w="18415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 мышкой на правильный ответ</a:t>
            </a:r>
            <a:endParaRPr lang="ru-RU" sz="2400" b="1" dirty="0" smtClean="0">
              <a:ln w="11430"/>
              <a:solidFill>
                <a:schemeClr val="accent6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331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543" y="4146686"/>
            <a:ext cx="2140322" cy="22282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31" t="21311" r="6762" b="21961"/>
          <a:stretch/>
        </p:blipFill>
        <p:spPr>
          <a:xfrm>
            <a:off x="3037972" y="1281369"/>
            <a:ext cx="3068053" cy="256272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2023" y="3826042"/>
            <a:ext cx="2102604" cy="24633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7242" y="4520782"/>
            <a:ext cx="2621507" cy="1798476"/>
          </a:xfrm>
          <a:prstGeom prst="rect">
            <a:avLst/>
          </a:prstGeom>
        </p:spPr>
      </p:pic>
      <p:pic>
        <p:nvPicPr>
          <p:cNvPr id="10" name="Рисунок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4890" y="6151770"/>
            <a:ext cx="759110" cy="759110"/>
          </a:xfrm>
          <a:prstGeom prst="rect">
            <a:avLst/>
          </a:prstGeom>
        </p:spPr>
      </p:pic>
      <p:pic>
        <p:nvPicPr>
          <p:cNvPr id="11" name="Рисунок 1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9192" y="5301818"/>
            <a:ext cx="510506" cy="51050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75449" y="143019"/>
            <a:ext cx="67931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 какого овоща эта половинка? Назови овощ.</a:t>
            </a:r>
          </a:p>
          <a:p>
            <a:pPr algn="ctr"/>
            <a:r>
              <a:rPr lang="ru-RU" sz="2400" dirty="0">
                <a:ln w="18415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 мышкой на правильный ответ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6846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9565" y="868477"/>
            <a:ext cx="3457894" cy="33887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0884" y="4342495"/>
            <a:ext cx="2075257" cy="21605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412" b="9402"/>
          <a:stretch/>
        </p:blipFill>
        <p:spPr>
          <a:xfrm>
            <a:off x="6723445" y="3056021"/>
            <a:ext cx="1602408" cy="31299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325" y="3888861"/>
            <a:ext cx="2436573" cy="2445732"/>
          </a:xfrm>
          <a:prstGeom prst="rect">
            <a:avLst/>
          </a:prstGeom>
        </p:spPr>
      </p:pic>
      <p:pic>
        <p:nvPicPr>
          <p:cNvPr id="10" name="Рисунок 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1234" y="6247782"/>
            <a:ext cx="510506" cy="51050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175449" y="143019"/>
            <a:ext cx="67931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 какого овоща эта половинка? Назови овощ.</a:t>
            </a:r>
          </a:p>
          <a:p>
            <a:pPr algn="ctr"/>
            <a:r>
              <a:rPr lang="ru-RU" sz="2400" dirty="0">
                <a:ln w="18415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 мышкой на правильный ответ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9004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955" b="94091" l="50883" r="898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0501" t="46432" r="10634" b="7653"/>
          <a:stretch/>
        </p:blipFill>
        <p:spPr>
          <a:xfrm>
            <a:off x="7348287" y="1040208"/>
            <a:ext cx="1257564" cy="10499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8397" y="3131285"/>
            <a:ext cx="1082782" cy="12710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2651" y="121571"/>
            <a:ext cx="1427566" cy="14383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748" l="0" r="62545">
                        <a14:backgroundMark x1="55818" y1="22493" x2="55818" y2="22493"/>
                        <a14:backgroundMark x1="53727" y1="23577" x2="53727" y2="235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36886" b="2517"/>
          <a:stretch/>
        </p:blipFill>
        <p:spPr>
          <a:xfrm>
            <a:off x="6961975" y="3926475"/>
            <a:ext cx="1083226" cy="112249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54" b="98637" l="6101" r="100000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3936" y="121571"/>
            <a:ext cx="1394278" cy="149228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5383" y="216396"/>
            <a:ext cx="1091470" cy="10138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" b="95875" l="3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9" y="5640780"/>
            <a:ext cx="1020251" cy="102025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633" y="2219566"/>
            <a:ext cx="1140159" cy="110067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902" y="5201582"/>
            <a:ext cx="1384811" cy="95004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660" y="43276"/>
            <a:ext cx="1118725" cy="130416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88837" y1="66714" x2="87287" y2="71286"/>
                        <a14:foregroundMark x1="78760" y1="81857" x2="80620" y2="84714"/>
                        <a14:foregroundMark x1="80155" y1="88571" x2="77209" y2="92000"/>
                        <a14:foregroundMark x1="73333" y1="93714" x2="72558" y2="94143"/>
                        <a14:foregroundMark x1="64341" y1="96429" x2="62791" y2="96429"/>
                        <a14:foregroundMark x1="66822" y1="20714" x2="67287" y2="19857"/>
                        <a14:foregroundMark x1="72713" y1="13429" x2="75194" y2="9571"/>
                        <a14:foregroundMark x1="78140" y1="4714" x2="78140" y2="4714"/>
                        <a14:foregroundMark x1="75659" y1="2429" x2="73953" y2="2429"/>
                        <a14:foregroundMark x1="68837" y1="2857" x2="67132" y2="5143"/>
                        <a14:foregroundMark x1="52713" y1="14571" x2="52713" y2="14571"/>
                        <a14:foregroundMark x1="63411" y1="22286" x2="63411" y2="22286"/>
                        <a14:foregroundMark x1="69767" y1="18429" x2="69767" y2="18429"/>
                        <a14:foregroundMark x1="67597" y1="23429" x2="67597" y2="23429"/>
                        <a14:foregroundMark x1="57364" y1="23714" x2="57364" y2="23714"/>
                        <a14:foregroundMark x1="54419" y1="31714" x2="54419" y2="31714"/>
                        <a14:foregroundMark x1="48527" y1="32571" x2="48527" y2="32571"/>
                        <a14:foregroundMark x1="67078" y1="5303" x2="67078" y2="5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3166" y="2444722"/>
            <a:ext cx="1009392" cy="109546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65757">
            <a:off x="6310062" y="5231649"/>
            <a:ext cx="1056045" cy="128407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9" y="749739"/>
            <a:ext cx="1438768" cy="154726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665" b="95538" l="3245" r="963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9924" y="5322267"/>
            <a:ext cx="1242499" cy="124249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85393">
            <a:off x="346901" y="3804710"/>
            <a:ext cx="1384840" cy="12762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7831" y="1498151"/>
            <a:ext cx="3908337" cy="3766670"/>
          </a:xfrm>
          <a:prstGeom prst="rect">
            <a:avLst/>
          </a:prstGeom>
        </p:spPr>
      </p:pic>
      <p:pic>
        <p:nvPicPr>
          <p:cNvPr id="31" name="Рисунок 30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0544" y="6309513"/>
            <a:ext cx="510506" cy="5105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4890" y="2203423"/>
            <a:ext cx="32334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теперь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давай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посадим овощи. Нажимай мышкой на овощи он убежит на грядку.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61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03907 0.23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4" y="1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85185E-6 L 0.15191 0.3141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87" y="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07407E-6 L 0.28646 0.137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23" y="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8148E-6 L 0.18611 0.0703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06" y="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-0.33386 0.2557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01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0.19305 -0.2553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53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44444E-6 L -0.0849 -0.258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3" y="-1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44444E-6 L -0.22552 -0.1057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85" y="-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7037E-7 L -0.27466 0.2775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33" y="1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fsd.multiurok.ru/html/2018/10/12/s_5bc0e05126722/img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576421"/>
      </p:ext>
    </p:extLst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900igr.net/datas/stikhi/Zagadki-s-grjadki.files/0002-002-Zagadki-s-grjad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525"/>
            <a:ext cx="9144000" cy="699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 flipV="1">
            <a:off x="3286125" y="7786688"/>
            <a:ext cx="5553075" cy="128587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endParaRPr lang="ru-RU" sz="8000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dirty="0"/>
          </a:p>
        </p:txBody>
      </p:sp>
      <p:pic>
        <p:nvPicPr>
          <p:cNvPr id="18437" name="Picture 6" descr="Веселые овощи 19 фото для детей - Сергей- я.р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4214813"/>
            <a:ext cx="5021262" cy="315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 descr="Самодельные - Самодельны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0"/>
            <a:ext cx="557212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188" y="2149475"/>
            <a:ext cx="4464051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7288769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459" name="Содержимое 4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338638" cy="3328988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3600" dirty="0" smtClean="0"/>
              <a:t>В огороде вырастаю.</a:t>
            </a:r>
            <a:br>
              <a:rPr lang="ru-RU" altLang="ru-RU" sz="3600" dirty="0" smtClean="0"/>
            </a:br>
            <a:r>
              <a:rPr lang="ru-RU" altLang="ru-RU" sz="3600" dirty="0" smtClean="0"/>
              <a:t>А когда я созреваю,</a:t>
            </a:r>
            <a:br>
              <a:rPr lang="ru-RU" altLang="ru-RU" sz="3600" dirty="0" smtClean="0"/>
            </a:br>
            <a:r>
              <a:rPr lang="ru-RU" altLang="ru-RU" sz="3600" dirty="0" smtClean="0"/>
              <a:t>Варят из меня томат,</a:t>
            </a:r>
            <a:br>
              <a:rPr lang="ru-RU" altLang="ru-RU" sz="3600" dirty="0" smtClean="0"/>
            </a:br>
            <a:r>
              <a:rPr lang="ru-RU" altLang="ru-RU" sz="3600" dirty="0" smtClean="0"/>
              <a:t>В щи кладут</a:t>
            </a:r>
            <a:br>
              <a:rPr lang="ru-RU" altLang="ru-RU" sz="3600" dirty="0" smtClean="0"/>
            </a:br>
            <a:r>
              <a:rPr lang="ru-RU" altLang="ru-RU" sz="3600" dirty="0" smtClean="0"/>
              <a:t>И так едят.</a:t>
            </a:r>
          </a:p>
        </p:txBody>
      </p:sp>
      <p:sp>
        <p:nvSpPr>
          <p:cNvPr id="19460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53250" name="Picture 2" descr="http://im2-tub-ru.yandex.net/i?id=56709782-20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2143125"/>
            <a:ext cx="34290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86610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/>
          </a:p>
        </p:txBody>
      </p:sp>
      <p:sp>
        <p:nvSpPr>
          <p:cNvPr id="20485" name="Содержимое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ru-RU" altLang="ru-RU" sz="2800" dirty="0" smtClean="0"/>
              <a:t>Как на грядке под листок</a:t>
            </a:r>
            <a:br>
              <a:rPr lang="ru-RU" altLang="ru-RU" sz="2800" dirty="0" smtClean="0"/>
            </a:br>
            <a:r>
              <a:rPr lang="ru-RU" altLang="ru-RU" sz="2800" dirty="0" smtClean="0"/>
              <a:t>Закатился чурбачок -</a:t>
            </a:r>
            <a:br>
              <a:rPr lang="ru-RU" altLang="ru-RU" sz="2800" dirty="0" smtClean="0"/>
            </a:br>
            <a:r>
              <a:rPr lang="ru-RU" altLang="ru-RU" sz="2800" dirty="0" smtClean="0"/>
              <a:t>Зеленец удаленький,</a:t>
            </a:r>
            <a:br>
              <a:rPr lang="ru-RU" altLang="ru-RU" sz="2800" dirty="0" smtClean="0"/>
            </a:br>
            <a:r>
              <a:rPr lang="ru-RU" altLang="ru-RU" sz="2800" dirty="0" smtClean="0"/>
              <a:t>Вкусный овощ маленький.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/>
          </a:p>
        </p:txBody>
      </p:sp>
      <p:sp>
        <p:nvSpPr>
          <p:cNvPr id="20486" name="Содержимое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0488" name="Picture 8" descr="http://wap.t.lifebox.com.ua/plife/media/photo/125-125/r/759529581798123781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1928813"/>
            <a:ext cx="3500438" cy="257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263140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579" name="Содержимое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552950" cy="47244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ru-RU" altLang="ru-RU" sz="3600" dirty="0" smtClean="0"/>
              <a:t>Лето целое старалась-</a:t>
            </a:r>
            <a:br>
              <a:rPr lang="ru-RU" altLang="ru-RU" sz="3600" dirty="0" smtClean="0"/>
            </a:br>
            <a:r>
              <a:rPr lang="ru-RU" altLang="ru-RU" sz="3600" dirty="0" smtClean="0"/>
              <a:t>одевалась, одевалась …</a:t>
            </a:r>
            <a:br>
              <a:rPr lang="ru-RU" altLang="ru-RU" sz="3600" dirty="0" smtClean="0"/>
            </a:br>
            <a:r>
              <a:rPr lang="ru-RU" altLang="ru-RU" sz="3600" dirty="0" smtClean="0"/>
              <a:t>А как осень подошла,</a:t>
            </a:r>
            <a:br>
              <a:rPr lang="ru-RU" altLang="ru-RU" sz="3600" dirty="0" smtClean="0"/>
            </a:br>
            <a:r>
              <a:rPr lang="ru-RU" altLang="ru-RU" sz="3600" dirty="0" smtClean="0"/>
              <a:t>Нам одежки отдала.</a:t>
            </a:r>
            <a:br>
              <a:rPr lang="ru-RU" altLang="ru-RU" sz="3600" dirty="0" smtClean="0"/>
            </a:br>
            <a:r>
              <a:rPr lang="ru-RU" altLang="ru-RU" sz="3600" dirty="0" smtClean="0"/>
              <a:t>Сотню одежонок</a:t>
            </a:r>
            <a:br>
              <a:rPr lang="ru-RU" altLang="ru-RU" sz="3600" dirty="0" smtClean="0"/>
            </a:br>
            <a:r>
              <a:rPr lang="ru-RU" altLang="ru-RU" sz="3600" dirty="0" smtClean="0"/>
              <a:t>Сложили мы в бочонок.</a:t>
            </a:r>
          </a:p>
        </p:txBody>
      </p:sp>
      <p:pic>
        <p:nvPicPr>
          <p:cNvPr id="5" name="Picture 4" descr="http://im5-tub-ru.yandex.net/i?id=1405327-06-72&amp;n=21">
            <a:hlinkClick r:id="rId2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7750" y="1503653"/>
            <a:ext cx="3500438" cy="3929062"/>
          </a:xfrm>
        </p:spPr>
      </p:pic>
    </p:spTree>
    <p:extLst>
      <p:ext uri="{BB962C8B-B14F-4D97-AF65-F5344CB8AC3E}">
        <p14:creationId xmlns:p14="http://schemas.microsoft.com/office/powerpoint/2010/main" val="331584958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555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ru-RU" altLang="ru-RU" sz="3600" dirty="0" smtClean="0"/>
              <a:t>Красная девица</a:t>
            </a:r>
            <a:br>
              <a:rPr lang="ru-RU" altLang="ru-RU" sz="3600" dirty="0" smtClean="0"/>
            </a:br>
            <a:r>
              <a:rPr lang="ru-RU" altLang="ru-RU" sz="3600" dirty="0" smtClean="0"/>
              <a:t>Росла в темнице,</a:t>
            </a:r>
            <a:br>
              <a:rPr lang="ru-RU" altLang="ru-RU" sz="3600" dirty="0" smtClean="0"/>
            </a:br>
            <a:r>
              <a:rPr lang="ru-RU" altLang="ru-RU" sz="3600" dirty="0" smtClean="0"/>
              <a:t>Люди в руки брали,</a:t>
            </a:r>
            <a:br>
              <a:rPr lang="ru-RU" altLang="ru-RU" sz="3600" dirty="0" smtClean="0"/>
            </a:br>
            <a:r>
              <a:rPr lang="ru-RU" altLang="ru-RU" sz="3600" dirty="0" smtClean="0"/>
              <a:t>Косы обрывали.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  <p:pic>
        <p:nvPicPr>
          <p:cNvPr id="5" name="Picture 2" descr="http://im8-tub-ru.yandex.net/i?id=144977891-53-72&amp;n=21">
            <a:hlinkClick r:id="rId2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71938" y="1428750"/>
            <a:ext cx="4429125" cy="4643438"/>
          </a:xfrm>
        </p:spPr>
      </p:pic>
    </p:spTree>
    <p:extLst>
      <p:ext uri="{BB962C8B-B14F-4D97-AF65-F5344CB8AC3E}">
        <p14:creationId xmlns:p14="http://schemas.microsoft.com/office/powerpoint/2010/main" val="387322319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531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ru-RU" altLang="ru-RU" sz="3600" dirty="0" smtClean="0"/>
              <a:t>Птица в норе,</a:t>
            </a:r>
            <a:br>
              <a:rPr lang="ru-RU" altLang="ru-RU" sz="3600" dirty="0" smtClean="0"/>
            </a:br>
            <a:r>
              <a:rPr lang="ru-RU" altLang="ru-RU" sz="3600" dirty="0" smtClean="0"/>
              <a:t>Хвост во дворе.</a:t>
            </a:r>
            <a:br>
              <a:rPr lang="ru-RU" altLang="ru-RU" sz="3600" dirty="0" smtClean="0"/>
            </a:br>
            <a:r>
              <a:rPr lang="ru-RU" altLang="ru-RU" sz="3600" dirty="0" smtClean="0"/>
              <a:t>Кто перья выдирает,</a:t>
            </a:r>
            <a:br>
              <a:rPr lang="ru-RU" altLang="ru-RU" sz="3600" dirty="0" smtClean="0"/>
            </a:br>
            <a:r>
              <a:rPr lang="ru-RU" altLang="ru-RU" sz="3600" dirty="0" smtClean="0"/>
              <a:t>Тот слезы утирает.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  <p:pic>
        <p:nvPicPr>
          <p:cNvPr id="5" name="Picture 2" descr="http://im7-tub-ru.yandex.net/i?id=102284035-27-72&amp;n=21">
            <a:hlinkClick r:id="rId2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714500"/>
            <a:ext cx="4000500" cy="4143375"/>
          </a:xfrm>
        </p:spPr>
      </p:pic>
    </p:spTree>
    <p:extLst>
      <p:ext uri="{BB962C8B-B14F-4D97-AF65-F5344CB8AC3E}">
        <p14:creationId xmlns:p14="http://schemas.microsoft.com/office/powerpoint/2010/main" val="18844635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60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ru-RU" altLang="ru-RU" sz="4000" dirty="0" smtClean="0"/>
              <a:t>Что копали из земли,</a:t>
            </a:r>
            <a:br>
              <a:rPr lang="ru-RU" altLang="ru-RU" sz="4000" dirty="0" smtClean="0"/>
            </a:br>
            <a:r>
              <a:rPr lang="ru-RU" altLang="ru-RU" sz="4000" dirty="0" smtClean="0"/>
              <a:t>Жарили, варили?</a:t>
            </a:r>
            <a:br>
              <a:rPr lang="ru-RU" altLang="ru-RU" sz="4000" dirty="0" smtClean="0"/>
            </a:br>
            <a:r>
              <a:rPr lang="ru-RU" altLang="ru-RU" sz="4000" dirty="0" smtClean="0"/>
              <a:t>Что в золе мы испекли,</a:t>
            </a:r>
            <a:br>
              <a:rPr lang="ru-RU" altLang="ru-RU" sz="4000" dirty="0" smtClean="0"/>
            </a:br>
            <a:r>
              <a:rPr lang="ru-RU" altLang="ru-RU" sz="4000" dirty="0" smtClean="0"/>
              <a:t>Ели да хвалили?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  <p:pic>
        <p:nvPicPr>
          <p:cNvPr id="5" name="Picture 6" descr="http://im4-tub-ru.yandex.net/i?id=54699343-66-72&amp;n=21">
            <a:hlinkClick r:id="rId2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2357438"/>
            <a:ext cx="4143375" cy="2643187"/>
          </a:xfrm>
        </p:spPr>
      </p:pic>
    </p:spTree>
    <p:extLst>
      <p:ext uri="{BB962C8B-B14F-4D97-AF65-F5344CB8AC3E}">
        <p14:creationId xmlns:p14="http://schemas.microsoft.com/office/powerpoint/2010/main" val="293393041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214313" y="785813"/>
            <a:ext cx="8286750" cy="569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800">
                <a:solidFill>
                  <a:srgbClr val="FF0000"/>
                </a:solidFill>
              </a:rPr>
              <a:t>Игра «Подскажи словечко».</a:t>
            </a:r>
          </a:p>
          <a:p>
            <a:pPr eaLnBrk="1" hangingPunct="1"/>
            <a:r>
              <a:rPr lang="ru-RU" altLang="ru-RU"/>
              <a:t/>
            </a:r>
            <a:br>
              <a:rPr lang="ru-RU" altLang="ru-RU"/>
            </a:br>
            <a:r>
              <a:rPr lang="ru-RU" altLang="ru-RU" sz="4000"/>
              <a:t>Ор – ор- ор, на грядке красный…</a:t>
            </a:r>
          </a:p>
          <a:p>
            <a:pPr eaLnBrk="1" hangingPunct="1"/>
            <a:r>
              <a:rPr lang="ru-RU" altLang="ru-RU" sz="4000"/>
              <a:t/>
            </a:r>
            <a:br>
              <a:rPr lang="ru-RU" altLang="ru-RU" sz="4000"/>
            </a:br>
            <a:r>
              <a:rPr lang="ru-RU" altLang="ru-RU" sz="4000"/>
              <a:t>Ец- ец- ец, съели вкусный…</a:t>
            </a:r>
          </a:p>
          <a:p>
            <a:pPr eaLnBrk="1" hangingPunct="1"/>
            <a:r>
              <a:rPr lang="ru-RU" altLang="ru-RU" sz="4000"/>
              <a:t/>
            </a:r>
            <a:br>
              <a:rPr lang="ru-RU" altLang="ru-RU" sz="4000"/>
            </a:br>
            <a:r>
              <a:rPr lang="ru-RU" altLang="ru-RU" sz="4000"/>
              <a:t>Жан-жан-жан, мы сорвали…</a:t>
            </a:r>
          </a:p>
          <a:p>
            <a:pPr eaLnBrk="1" hangingPunct="1"/>
            <a:r>
              <a:rPr lang="ru-RU" altLang="ru-RU" sz="4000"/>
              <a:t/>
            </a:r>
            <a:br>
              <a:rPr lang="ru-RU" altLang="ru-RU" sz="4000"/>
            </a:br>
            <a:r>
              <a:rPr lang="ru-RU" altLang="ru-RU" sz="4000"/>
              <a:t>Оп – оп – оп, под зонтом сидит…</a:t>
            </a:r>
            <a:r>
              <a:rPr lang="ru-RU" altLang="ru-RU"/>
              <a:t/>
            </a:r>
            <a:br>
              <a:rPr lang="ru-RU" altLang="ru-RU"/>
            </a:br>
            <a:endParaRPr lang="ru-RU" altLang="ru-RU"/>
          </a:p>
        </p:txBody>
      </p:sp>
      <p:pic>
        <p:nvPicPr>
          <p:cNvPr id="3" name="Picture 2" descr="http://im2-tub-ru.yandex.net/i?id=56709782-20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2071688"/>
            <a:ext cx="928687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://im6-tub-ru.yandex.net/i?id=56638881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3214688"/>
            <a:ext cx="1357313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4" name="Picture 2" descr="http://im0-tub-ru.yandex.net/i?id=346941085-60-72&amp;n=21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4214813"/>
            <a:ext cx="14287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4" descr="http://im5-tub-ru.yandex.net/i?id=88950755-48-72&amp;n=21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464876"/>
            <a:ext cx="9239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974126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440" y="-7883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6" name="Группа 5"/>
          <p:cNvGrpSpPr/>
          <p:nvPr/>
        </p:nvGrpSpPr>
        <p:grpSpPr>
          <a:xfrm>
            <a:off x="-132347" y="4692317"/>
            <a:ext cx="9434002" cy="2291807"/>
            <a:chOff x="0" y="4150895"/>
            <a:chExt cx="9144000" cy="2165683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0" y="4150895"/>
              <a:ext cx="9144000" cy="1070810"/>
              <a:chOff x="0" y="4150895"/>
              <a:chExt cx="9144000" cy="1070810"/>
            </a:xfrm>
          </p:grpSpPr>
          <p:pic>
            <p:nvPicPr>
              <p:cNvPr id="5" name="Рисунок 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9649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020" t="54598" r="1020" b="1480"/>
              <a:stretch/>
            </p:blipFill>
            <p:spPr>
              <a:xfrm>
                <a:off x="4425292" y="4150895"/>
                <a:ext cx="4718708" cy="1070810"/>
              </a:xfrm>
              <a:prstGeom prst="rect">
                <a:avLst/>
              </a:prstGeom>
            </p:spPr>
          </p:pic>
          <p:pic>
            <p:nvPicPr>
              <p:cNvPr id="3" name="Рисунок 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9649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020" t="54598" r="1020" b="1480"/>
              <a:stretch/>
            </p:blipFill>
            <p:spPr>
              <a:xfrm>
                <a:off x="0" y="4150895"/>
                <a:ext cx="4718708" cy="1070810"/>
              </a:xfrm>
              <a:prstGeom prst="rect">
                <a:avLst/>
              </a:prstGeom>
            </p:spPr>
          </p:pic>
        </p:grpSp>
        <p:grpSp>
          <p:nvGrpSpPr>
            <p:cNvPr id="7" name="Группа 6"/>
            <p:cNvGrpSpPr/>
            <p:nvPr/>
          </p:nvGrpSpPr>
          <p:grpSpPr>
            <a:xfrm>
              <a:off x="0" y="4567989"/>
              <a:ext cx="9144000" cy="1070810"/>
              <a:chOff x="0" y="4150895"/>
              <a:chExt cx="9144000" cy="1070810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9649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020" t="54598" r="1020" b="1480"/>
              <a:stretch/>
            </p:blipFill>
            <p:spPr>
              <a:xfrm>
                <a:off x="4425292" y="4150895"/>
                <a:ext cx="4718708" cy="1070810"/>
              </a:xfrm>
              <a:prstGeom prst="rect">
                <a:avLst/>
              </a:prstGeom>
            </p:spPr>
          </p:pic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9649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020" t="54598" r="1020" b="1480"/>
              <a:stretch/>
            </p:blipFill>
            <p:spPr>
              <a:xfrm>
                <a:off x="0" y="4150895"/>
                <a:ext cx="4718708" cy="1070810"/>
              </a:xfrm>
              <a:prstGeom prst="rect">
                <a:avLst/>
              </a:prstGeom>
            </p:spPr>
          </p:pic>
        </p:grpSp>
        <p:grpSp>
          <p:nvGrpSpPr>
            <p:cNvPr id="10" name="Группа 9"/>
            <p:cNvGrpSpPr/>
            <p:nvPr/>
          </p:nvGrpSpPr>
          <p:grpSpPr>
            <a:xfrm>
              <a:off x="0" y="5245768"/>
              <a:ext cx="9144000" cy="1070810"/>
              <a:chOff x="0" y="4150895"/>
              <a:chExt cx="9144000" cy="1070810"/>
            </a:xfrm>
          </p:grpSpPr>
          <p:pic>
            <p:nvPicPr>
              <p:cNvPr id="11" name="Рисунок 1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9649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020" t="54598" r="1020" b="1480"/>
              <a:stretch/>
            </p:blipFill>
            <p:spPr>
              <a:xfrm>
                <a:off x="4425292" y="4150895"/>
                <a:ext cx="4718708" cy="1070810"/>
              </a:xfrm>
              <a:prstGeom prst="rect">
                <a:avLst/>
              </a:prstGeom>
            </p:spPr>
          </p:pic>
          <p:pic>
            <p:nvPicPr>
              <p:cNvPr id="12" name="Рисунок 1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9649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020" t="54598" r="1020" b="1480"/>
              <a:stretch/>
            </p:blipFill>
            <p:spPr>
              <a:xfrm>
                <a:off x="0" y="4150895"/>
                <a:ext cx="4718708" cy="1070810"/>
              </a:xfrm>
              <a:prstGeom prst="rect">
                <a:avLst/>
              </a:prstGeom>
            </p:spPr>
          </p:pic>
        </p:grpSp>
      </p:grp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965"/>
          <a:stretch/>
        </p:blipFill>
        <p:spPr>
          <a:xfrm>
            <a:off x="4871623" y="1565237"/>
            <a:ext cx="1150118" cy="857320"/>
          </a:xfrm>
          <a:prstGeom prst="rect">
            <a:avLst/>
          </a:prstGeom>
          <a:ln>
            <a:noFill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6822" y="1366466"/>
            <a:ext cx="1050770" cy="1093952"/>
          </a:xfrm>
          <a:prstGeom prst="rect">
            <a:avLst/>
          </a:prstGeom>
          <a:ln>
            <a:noFill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5" r="7452"/>
          <a:stretch/>
        </p:blipFill>
        <p:spPr>
          <a:xfrm>
            <a:off x="6204672" y="27979"/>
            <a:ext cx="1114529" cy="1672884"/>
          </a:xfrm>
          <a:prstGeom prst="rect">
            <a:avLst/>
          </a:prstGeom>
          <a:ln>
            <a:noFill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921699">
            <a:off x="753693" y="1193563"/>
            <a:ext cx="1157859" cy="1110014"/>
          </a:xfrm>
          <a:prstGeom prst="rect">
            <a:avLst/>
          </a:prstGeom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58" y="209952"/>
            <a:ext cx="1138228" cy="1181506"/>
          </a:xfrm>
          <a:prstGeom prst="rect">
            <a:avLst/>
          </a:prstGeom>
          <a:ln>
            <a:noFill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6887" y="355361"/>
            <a:ext cx="1018120" cy="1018120"/>
          </a:xfrm>
          <a:prstGeom prst="rect">
            <a:avLst/>
          </a:prstGeom>
          <a:ln>
            <a:noFill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1156" y="277601"/>
            <a:ext cx="1050585" cy="1088865"/>
          </a:xfrm>
          <a:prstGeom prst="rect">
            <a:avLst/>
          </a:prstGeom>
          <a:ln>
            <a:noFill/>
          </a:ln>
        </p:spPr>
      </p:pic>
      <p:pic>
        <p:nvPicPr>
          <p:cNvPr id="28" name="Рисунок 2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7849" y="6303242"/>
            <a:ext cx="510506" cy="51050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5396" y="168913"/>
            <a:ext cx="1250619" cy="1960586"/>
          </a:xfrm>
          <a:prstGeom prst="rect">
            <a:avLst/>
          </a:prstGeom>
          <a:ln>
            <a:noFill/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0" b="95250" l="27250" r="75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8538" t="3966" r="26103" b="4407"/>
          <a:stretch/>
        </p:blipFill>
        <p:spPr>
          <a:xfrm>
            <a:off x="7562239" y="277601"/>
            <a:ext cx="595740" cy="1553718"/>
          </a:xfrm>
          <a:prstGeom prst="rect">
            <a:avLst/>
          </a:prstGeom>
          <a:ln>
            <a:noFill/>
          </a:ln>
        </p:spPr>
      </p:pic>
      <p:sp>
        <p:nvSpPr>
          <p:cNvPr id="24" name="Прямоугольник 23"/>
          <p:cNvSpPr/>
          <p:nvPr/>
        </p:nvSpPr>
        <p:spPr>
          <a:xfrm>
            <a:off x="2173805" y="2828835"/>
            <a:ext cx="54959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Какие овощи не растут на кустах?</a:t>
            </a:r>
            <a:endParaRPr lang="ru-RU" b="1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Нажми </a:t>
            </a:r>
            <a:r>
              <a:rPr lang="ru-RU" b="1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мышкой на </a:t>
            </a:r>
            <a:r>
              <a:rPr lang="ru-RU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овощ и посади его в землю.</a:t>
            </a:r>
          </a:p>
          <a:p>
            <a:pPr algn="ctr"/>
            <a:r>
              <a:rPr lang="ru-RU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Назови овощи </a:t>
            </a:r>
            <a:r>
              <a:rPr lang="ru-RU" b="1" dirty="0" smtClean="0">
                <a:ln w="1143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</a:t>
            </a:r>
            <a:r>
              <a:rPr lang="ru-RU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ты посадил.</a:t>
            </a:r>
          </a:p>
          <a:p>
            <a:pPr algn="ctr"/>
            <a:r>
              <a:rPr lang="ru-RU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овощи которые остались.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54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0.00712 0.494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" y="2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7.40741E-7 L -0.00087 0.562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0.00348 0.6030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3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6 L 0.00642 0.6055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3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8.33333E-7 0.5511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11111E-6 L 0.00156 0.4726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2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100" b="99600" l="0" r="99600">
                        <a14:foregroundMark x1="37300" y1="96700" x2="37300" y2="96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1379"/>
          <a:stretch/>
        </p:blipFill>
        <p:spPr>
          <a:xfrm>
            <a:off x="2422416" y="1222795"/>
            <a:ext cx="4567773" cy="394812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147" y="0"/>
            <a:ext cx="9144000" cy="6858000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693801" y="2780027"/>
            <a:ext cx="81377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Отправляй щелчком</a:t>
            </a:r>
          </a:p>
          <a:p>
            <a:pPr algn="ctr"/>
            <a:r>
              <a:rPr lang="ru-RU" sz="24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мыши в кастрюлю </a:t>
            </a:r>
          </a:p>
          <a:p>
            <a:pPr algn="ctr"/>
            <a:r>
              <a:rPr lang="ru-RU" sz="2400" b="1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4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олько овощи. </a:t>
            </a:r>
            <a:endParaRPr lang="ru-RU" sz="2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955" b="94091" l="50883" r="898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0501" t="46432" r="10634" b="7653"/>
          <a:stretch/>
        </p:blipFill>
        <p:spPr>
          <a:xfrm>
            <a:off x="297363" y="5464025"/>
            <a:ext cx="1257564" cy="10499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999" y="2144481"/>
            <a:ext cx="1082782" cy="12710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2161" y="210467"/>
            <a:ext cx="1451115" cy="14620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6748" l="0" r="62545">
                        <a14:backgroundMark x1="55818" y1="22493" x2="55818" y2="22493"/>
                        <a14:backgroundMark x1="53727" y1="23577" x2="53727" y2="235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36886" b="2517"/>
          <a:stretch/>
        </p:blipFill>
        <p:spPr>
          <a:xfrm>
            <a:off x="6877475" y="3460239"/>
            <a:ext cx="893328" cy="9257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54" b="98637" l="6101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30521">
            <a:off x="3170341" y="-17532"/>
            <a:ext cx="1394278" cy="149228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6681" y="208923"/>
            <a:ext cx="1091470" cy="10138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" b="95875" l="3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7746" y="5453022"/>
            <a:ext cx="1020251" cy="102025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145" y="3141410"/>
            <a:ext cx="1140159" cy="110067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304" y="5167426"/>
            <a:ext cx="1204377" cy="82625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4532" y="260026"/>
            <a:ext cx="1056016" cy="14244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660" y="43276"/>
            <a:ext cx="1118725" cy="130416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0" cstate="email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88837" y1="66714" x2="87287" y2="71286"/>
                        <a14:foregroundMark x1="78760" y1="81857" x2="80620" y2="84714"/>
                        <a14:foregroundMark x1="80155" y1="88571" x2="77209" y2="92000"/>
                        <a14:foregroundMark x1="73333" y1="93714" x2="72558" y2="94143"/>
                        <a14:foregroundMark x1="64341" y1="96429" x2="62791" y2="96429"/>
                        <a14:foregroundMark x1="66822" y1="20714" x2="67287" y2="19857"/>
                        <a14:foregroundMark x1="72713" y1="13429" x2="75194" y2="9571"/>
                        <a14:foregroundMark x1="78140" y1="4714" x2="78140" y2="4714"/>
                        <a14:foregroundMark x1="75659" y1="2429" x2="73953" y2="2429"/>
                        <a14:foregroundMark x1="68837" y1="2857" x2="67132" y2="5143"/>
                        <a14:foregroundMark x1="52713" y1="14571" x2="52713" y2="14571"/>
                        <a14:foregroundMark x1="63411" y1="22286" x2="63411" y2="22286"/>
                        <a14:foregroundMark x1="69767" y1="18429" x2="69767" y2="18429"/>
                        <a14:foregroundMark x1="67597" y1="23429" x2="67597" y2="23429"/>
                        <a14:foregroundMark x1="57364" y1="23714" x2="57364" y2="23714"/>
                        <a14:foregroundMark x1="54419" y1="31714" x2="54419" y2="31714"/>
                        <a14:foregroundMark x1="48527" y1="32571" x2="48527" y2="32571"/>
                        <a14:foregroundMark x1="63786" y1="9848" x2="63786" y2="98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5757" y="2678778"/>
            <a:ext cx="1009392" cy="109546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65757">
            <a:off x="6380542" y="5604542"/>
            <a:ext cx="1056045" cy="128407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15" y="728610"/>
            <a:ext cx="1438768" cy="154726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4" cstate="email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886" b="87817" l="7614" r="894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0701" y="1875603"/>
            <a:ext cx="1550923" cy="91360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6" cstate="email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665" b="95538" l="3245" r="963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1047" y="5464025"/>
            <a:ext cx="1242499" cy="124249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85393">
            <a:off x="346900" y="3912629"/>
            <a:ext cx="1384840" cy="127622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5184" y="4592065"/>
            <a:ext cx="976084" cy="1419506"/>
          </a:xfrm>
          <a:prstGeom prst="rect">
            <a:avLst/>
          </a:prstGeom>
        </p:spPr>
      </p:pic>
      <p:pic>
        <p:nvPicPr>
          <p:cNvPr id="31" name="Рисунок 30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4890" y="6151770"/>
            <a:ext cx="759110" cy="759110"/>
          </a:xfrm>
          <a:prstGeom prst="rect">
            <a:avLst/>
          </a:prstGeom>
        </p:spPr>
      </p:pic>
      <p:pic>
        <p:nvPicPr>
          <p:cNvPr id="32" name="Рисунок 31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9192" y="5301818"/>
            <a:ext cx="510506" cy="5105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5997" y="1176149"/>
            <a:ext cx="4645826" cy="400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74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21788 0.075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85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07407E-6 L 0.17934 0.1328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85185E-6 L 0.41111 -0.3187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56" y="-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7 L 0.18073 -0.1284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8" y="-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44444E-6 L -0.04774 -0.2111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6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7.40741E-7 L -0.17066 0.0363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7037E-7 L -0.25209 0.3268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04" y="1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38778E-17 L 0.10816 0.31019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9" y="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85185E-6 L 0.16302 0.33403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42" y="1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9733" y="1464195"/>
            <a:ext cx="1249652" cy="85732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66368">
            <a:off x="3284292" y="167752"/>
            <a:ext cx="1392381" cy="139761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395" y="331643"/>
            <a:ext cx="1050770" cy="109395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6547" y="115389"/>
            <a:ext cx="1148983" cy="134880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921699">
            <a:off x="279270" y="572589"/>
            <a:ext cx="1033870" cy="99114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54" b="98637" l="610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134228">
            <a:off x="7735841" y="244732"/>
            <a:ext cx="1467445" cy="1570594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-132347" y="4692317"/>
            <a:ext cx="9276347" cy="2165683"/>
            <a:chOff x="0" y="4150895"/>
            <a:chExt cx="9144000" cy="2165683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0" y="4150895"/>
              <a:ext cx="9144000" cy="1070810"/>
              <a:chOff x="0" y="4150895"/>
              <a:chExt cx="9144000" cy="1070810"/>
            </a:xfrm>
          </p:grpSpPr>
          <p:pic>
            <p:nvPicPr>
              <p:cNvPr id="5" name="Рисунок 4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9649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020" t="54598" r="1020" b="1480"/>
              <a:stretch/>
            </p:blipFill>
            <p:spPr>
              <a:xfrm>
                <a:off x="4425292" y="4150895"/>
                <a:ext cx="4718708" cy="1070810"/>
              </a:xfrm>
              <a:prstGeom prst="rect">
                <a:avLst/>
              </a:prstGeom>
            </p:spPr>
          </p:pic>
          <p:pic>
            <p:nvPicPr>
              <p:cNvPr id="3" name="Рисунок 2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9649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020" t="54598" r="1020" b="1480"/>
              <a:stretch/>
            </p:blipFill>
            <p:spPr>
              <a:xfrm>
                <a:off x="0" y="4150895"/>
                <a:ext cx="4718708" cy="1070810"/>
              </a:xfrm>
              <a:prstGeom prst="rect">
                <a:avLst/>
              </a:prstGeom>
            </p:spPr>
          </p:pic>
        </p:grpSp>
        <p:grpSp>
          <p:nvGrpSpPr>
            <p:cNvPr id="7" name="Группа 6"/>
            <p:cNvGrpSpPr/>
            <p:nvPr/>
          </p:nvGrpSpPr>
          <p:grpSpPr>
            <a:xfrm>
              <a:off x="0" y="4567989"/>
              <a:ext cx="9144000" cy="1070810"/>
              <a:chOff x="0" y="4150895"/>
              <a:chExt cx="9144000" cy="1070810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9649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020" t="54598" r="1020" b="1480"/>
              <a:stretch/>
            </p:blipFill>
            <p:spPr>
              <a:xfrm>
                <a:off x="4425292" y="4150895"/>
                <a:ext cx="4718708" cy="1070810"/>
              </a:xfrm>
              <a:prstGeom prst="rect">
                <a:avLst/>
              </a:prstGeom>
            </p:spPr>
          </p:pic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9649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020" t="54598" r="1020" b="1480"/>
              <a:stretch/>
            </p:blipFill>
            <p:spPr>
              <a:xfrm>
                <a:off x="0" y="4150895"/>
                <a:ext cx="4718708" cy="1070810"/>
              </a:xfrm>
              <a:prstGeom prst="rect">
                <a:avLst/>
              </a:prstGeom>
            </p:spPr>
          </p:pic>
        </p:grpSp>
        <p:grpSp>
          <p:nvGrpSpPr>
            <p:cNvPr id="10" name="Группа 9"/>
            <p:cNvGrpSpPr/>
            <p:nvPr/>
          </p:nvGrpSpPr>
          <p:grpSpPr>
            <a:xfrm>
              <a:off x="0" y="5245768"/>
              <a:ext cx="9144000" cy="1070810"/>
              <a:chOff x="0" y="4150895"/>
              <a:chExt cx="9144000" cy="1070810"/>
            </a:xfrm>
          </p:grpSpPr>
          <p:pic>
            <p:nvPicPr>
              <p:cNvPr id="11" name="Рисунок 10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9649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020" t="54598" r="1020" b="1480"/>
              <a:stretch/>
            </p:blipFill>
            <p:spPr>
              <a:xfrm>
                <a:off x="4425292" y="4150895"/>
                <a:ext cx="4718708" cy="1070810"/>
              </a:xfrm>
              <a:prstGeom prst="rect">
                <a:avLst/>
              </a:prstGeom>
            </p:spPr>
          </p:pic>
          <p:pic>
            <p:nvPicPr>
              <p:cNvPr id="12" name="Рисунок 11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9649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020" t="54598" r="1020" b="1480"/>
              <a:stretch/>
            </p:blipFill>
            <p:spPr>
              <a:xfrm>
                <a:off x="0" y="4150895"/>
                <a:ext cx="4718708" cy="1070810"/>
              </a:xfrm>
              <a:prstGeom prst="rect">
                <a:avLst/>
              </a:prstGeom>
            </p:spPr>
          </p:pic>
        </p:grpSp>
      </p:grpSp>
      <p:grpSp>
        <p:nvGrpSpPr>
          <p:cNvPr id="38" name="Группа 37"/>
          <p:cNvGrpSpPr/>
          <p:nvPr/>
        </p:nvGrpSpPr>
        <p:grpSpPr>
          <a:xfrm>
            <a:off x="-104222" y="4287074"/>
            <a:ext cx="9276207" cy="2316674"/>
            <a:chOff x="-104222" y="4287074"/>
            <a:chExt cx="9276207" cy="2316674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022" t="39667" r="10000" b="40771"/>
            <a:stretch/>
          </p:blipFill>
          <p:spPr>
            <a:xfrm>
              <a:off x="247208" y="4287074"/>
              <a:ext cx="3929931" cy="1206231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022" t="39667" r="10000" b="40771"/>
            <a:stretch/>
          </p:blipFill>
          <p:spPr>
            <a:xfrm>
              <a:off x="4365729" y="4350840"/>
              <a:ext cx="3929931" cy="1206231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683" t="39667" r="10000" b="40771"/>
            <a:stretch/>
          </p:blipFill>
          <p:spPr>
            <a:xfrm>
              <a:off x="-89453" y="4737512"/>
              <a:ext cx="4966737" cy="1206231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022" t="39667" r="10000" b="40771"/>
            <a:stretch/>
          </p:blipFill>
          <p:spPr>
            <a:xfrm>
              <a:off x="4834514" y="4718001"/>
              <a:ext cx="3929931" cy="1206231"/>
            </a:xfrm>
            <a:prstGeom prst="rect">
              <a:avLst/>
            </a:prstGeom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022" t="39667" r="38929" b="40771"/>
            <a:stretch/>
          </p:blipFill>
          <p:spPr>
            <a:xfrm>
              <a:off x="7839564" y="4583365"/>
              <a:ext cx="1284677" cy="1206231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3571" t="39667" r="10000" b="40771"/>
            <a:stretch/>
          </p:blipFill>
          <p:spPr>
            <a:xfrm>
              <a:off x="7669731" y="5368762"/>
              <a:ext cx="1502254" cy="1206231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022" t="39667" r="10000" b="40771"/>
            <a:stretch/>
          </p:blipFill>
          <p:spPr>
            <a:xfrm>
              <a:off x="-104222" y="5397517"/>
              <a:ext cx="3929931" cy="1206231"/>
            </a:xfrm>
            <a:prstGeom prst="rect">
              <a:avLst/>
            </a:prstGeom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022" t="39667" r="10000" b="40771"/>
            <a:stretch/>
          </p:blipFill>
          <p:spPr>
            <a:xfrm>
              <a:off x="3767784" y="5379953"/>
              <a:ext cx="3929931" cy="1206231"/>
            </a:xfrm>
            <a:prstGeom prst="rect">
              <a:avLst/>
            </a:prstGeom>
          </p:spPr>
        </p:pic>
      </p:grpSp>
      <p:pic>
        <p:nvPicPr>
          <p:cNvPr id="29" name="Рисунок 2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9192" y="6287554"/>
            <a:ext cx="510506" cy="51050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420" y="1352940"/>
            <a:ext cx="1018120" cy="101812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5124" y="1559696"/>
            <a:ext cx="1050585" cy="108886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478" b="76174" l="23417" r="72607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981" t="6701" r="28260" b="24826"/>
          <a:stretch/>
        </p:blipFill>
        <p:spPr>
          <a:xfrm>
            <a:off x="5302946" y="147631"/>
            <a:ext cx="859609" cy="111339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8053">
            <a:off x="5692699" y="570819"/>
            <a:ext cx="1563297" cy="140076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25228">
            <a:off x="2319199" y="182953"/>
            <a:ext cx="1200816" cy="130588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287" y="477410"/>
            <a:ext cx="1138228" cy="1181506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2173805" y="2828835"/>
            <a:ext cx="54959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овощи растут на кустах?</a:t>
            </a:r>
            <a:endParaRPr lang="ru-RU" b="1" dirty="0">
              <a:ln w="11430"/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n w="1143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Нажми </a:t>
            </a:r>
            <a:r>
              <a:rPr lang="ru-RU" b="1" dirty="0">
                <a:ln w="1143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мышкой на </a:t>
            </a:r>
            <a:r>
              <a:rPr lang="ru-RU" b="1" dirty="0" smtClean="0">
                <a:ln w="1143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овощ и посади его.</a:t>
            </a:r>
          </a:p>
          <a:p>
            <a:pPr algn="ctr"/>
            <a:r>
              <a:rPr lang="ru-RU" b="1" dirty="0" smtClean="0">
                <a:ln w="1143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Назови овощи которые ты посадил.</a:t>
            </a:r>
          </a:p>
          <a:p>
            <a:pPr algn="ctr"/>
            <a:r>
              <a:rPr lang="ru-RU" b="1" dirty="0" smtClean="0">
                <a:ln w="1143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овощи которые остались.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373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L -0.04844 0.4736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1" y="2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-0.02292 0.5127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6" y="2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6 L 0.05816 0.6425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9" y="3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0.00677 0.708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" y="3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0.13194 0.5877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97" y="2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07708 0.46644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4" y="2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807"/>
            <a:ext cx="9144000" cy="6858000"/>
          </a:xfrm>
          <a:prstGeom prst="rect">
            <a:avLst/>
          </a:prstGeom>
        </p:spPr>
      </p:pic>
      <p:grpSp>
        <p:nvGrpSpPr>
          <p:cNvPr id="30" name="Группа 29"/>
          <p:cNvGrpSpPr/>
          <p:nvPr/>
        </p:nvGrpSpPr>
        <p:grpSpPr>
          <a:xfrm>
            <a:off x="-146844" y="4692317"/>
            <a:ext cx="9448499" cy="2266342"/>
            <a:chOff x="-146844" y="4692317"/>
            <a:chExt cx="9448499" cy="2266342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-132347" y="4692317"/>
              <a:ext cx="9434002" cy="1133171"/>
              <a:chOff x="0" y="4150895"/>
              <a:chExt cx="9144000" cy="1070810"/>
            </a:xfrm>
          </p:grpSpPr>
          <p:pic>
            <p:nvPicPr>
              <p:cNvPr id="5" name="Рисунок 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9649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020" t="54598" r="1020" b="1480"/>
              <a:stretch/>
            </p:blipFill>
            <p:spPr>
              <a:xfrm>
                <a:off x="4425292" y="4150895"/>
                <a:ext cx="4718708" cy="1070810"/>
              </a:xfrm>
              <a:prstGeom prst="rect">
                <a:avLst/>
              </a:prstGeom>
            </p:spPr>
          </p:pic>
          <p:pic>
            <p:nvPicPr>
              <p:cNvPr id="3" name="Рисунок 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9649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020" t="54598" r="1020" b="1480"/>
              <a:stretch/>
            </p:blipFill>
            <p:spPr>
              <a:xfrm>
                <a:off x="0" y="4150895"/>
                <a:ext cx="4718708" cy="1070810"/>
              </a:xfrm>
              <a:prstGeom prst="rect">
                <a:avLst/>
              </a:prstGeom>
            </p:spPr>
          </p:pic>
        </p:grpSp>
        <p:grpSp>
          <p:nvGrpSpPr>
            <p:cNvPr id="33" name="Группа 32"/>
            <p:cNvGrpSpPr/>
            <p:nvPr/>
          </p:nvGrpSpPr>
          <p:grpSpPr>
            <a:xfrm>
              <a:off x="-146844" y="5825488"/>
              <a:ext cx="9434002" cy="1133171"/>
              <a:chOff x="0" y="4150895"/>
              <a:chExt cx="9144000" cy="1070810"/>
            </a:xfrm>
          </p:grpSpPr>
          <p:pic>
            <p:nvPicPr>
              <p:cNvPr id="34" name="Рисунок 3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9649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020" t="54598" r="1020" b="1480"/>
              <a:stretch/>
            </p:blipFill>
            <p:spPr>
              <a:xfrm>
                <a:off x="4425292" y="4150895"/>
                <a:ext cx="4718708" cy="1070810"/>
              </a:xfrm>
              <a:prstGeom prst="rect">
                <a:avLst/>
              </a:prstGeom>
            </p:spPr>
          </p:pic>
          <p:pic>
            <p:nvPicPr>
              <p:cNvPr id="35" name="Рисунок 3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9649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020" t="54598" r="1020" b="1480"/>
              <a:stretch/>
            </p:blipFill>
            <p:spPr>
              <a:xfrm>
                <a:off x="0" y="4150895"/>
                <a:ext cx="4718708" cy="1070810"/>
              </a:xfrm>
              <a:prstGeom prst="rect">
                <a:avLst/>
              </a:prstGeom>
            </p:spPr>
          </p:pic>
        </p:grpSp>
      </p:grpSp>
      <p:grpSp>
        <p:nvGrpSpPr>
          <p:cNvPr id="7" name="Группа 6"/>
          <p:cNvGrpSpPr/>
          <p:nvPr/>
        </p:nvGrpSpPr>
        <p:grpSpPr>
          <a:xfrm>
            <a:off x="-132347" y="5133702"/>
            <a:ext cx="9434002" cy="1133171"/>
            <a:chOff x="0" y="4150895"/>
            <a:chExt cx="9144000" cy="107081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649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-1020" t="54598" r="1020" b="1480"/>
            <a:stretch/>
          </p:blipFill>
          <p:spPr>
            <a:xfrm>
              <a:off x="4425292" y="4150895"/>
              <a:ext cx="4718708" cy="1070810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649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-1020" t="54598" r="1020" b="1480"/>
            <a:stretch/>
          </p:blipFill>
          <p:spPr>
            <a:xfrm>
              <a:off x="0" y="4150895"/>
              <a:ext cx="4718708" cy="1070810"/>
            </a:xfrm>
            <a:prstGeom prst="rect">
              <a:avLst/>
            </a:prstGeom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66368">
            <a:off x="1977430" y="3259429"/>
            <a:ext cx="2356116" cy="236497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385" b="94769" l="20462" r="82462">
                        <a14:foregroundMark x1="54154" y1="59846" x2="54154" y2="59846"/>
                        <a14:foregroundMark x1="53692" y1="58000" x2="53692" y2="58000"/>
                        <a14:foregroundMark x1="52769" y1="57538" x2="52769" y2="57538"/>
                        <a14:backgroundMark x1="57077" y1="61538" x2="57077" y2="61538"/>
                        <a14:backgroundMark x1="57077" y1="55385" x2="57077" y2="55385"/>
                        <a14:backgroundMark x1="51385" y1="54462" x2="51385" y2="54462"/>
                        <a14:backgroundMark x1="64769" y1="47077" x2="64769" y2="47077"/>
                        <a14:backgroundMark x1="67077" y1="48000" x2="67077" y2="48000"/>
                        <a14:backgroundMark x1="49385" y1="63385" x2="49385" y2="63385"/>
                        <a14:backgroundMark x1="51385" y1="71077" x2="51385" y2="71077"/>
                        <a14:backgroundMark x1="62000" y1="39846" x2="62000" y2="39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575" t="26667" r="16713"/>
          <a:stretch/>
        </p:blipFill>
        <p:spPr>
          <a:xfrm>
            <a:off x="4692286" y="3013160"/>
            <a:ext cx="2588573" cy="302697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486" y="3423193"/>
            <a:ext cx="2073732" cy="253824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33263">
            <a:off x="218918" y="3299983"/>
            <a:ext cx="2073722" cy="3044152"/>
          </a:xfrm>
          <a:prstGeom prst="rect">
            <a:avLst/>
          </a:prstGeom>
        </p:spPr>
      </p:pic>
      <p:sp>
        <p:nvSpPr>
          <p:cNvPr id="2048" name="TextBox 2047"/>
          <p:cNvSpPr txBox="1"/>
          <p:nvPr/>
        </p:nvSpPr>
        <p:spPr>
          <a:xfrm>
            <a:off x="1495892" y="379168"/>
            <a:ext cx="7010378" cy="18158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Угадай, какой овощ спрятался? </a:t>
            </a:r>
          </a:p>
          <a:p>
            <a:pPr algn="ctr"/>
            <a:r>
              <a:rPr lang="ru-RU" sz="2800" b="1" dirty="0" smtClean="0">
                <a:ln w="1143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Узнай его по вершкам и назови.</a:t>
            </a:r>
          </a:p>
          <a:p>
            <a:pPr algn="ctr"/>
            <a:r>
              <a:rPr lang="ru-RU" sz="2800" b="1" dirty="0" smtClean="0">
                <a:ln w="1143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Нажми мышкой на кнопку под вершками и посмотри правильный ответ.</a:t>
            </a:r>
            <a:endParaRPr lang="ru-RU" sz="2800" b="1" dirty="0">
              <a:ln w="11430"/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48677">
                        <a14:foregroundMark x1="15344" y1="18739" x2="15344" y2="18739"/>
                        <a14:foregroundMark x1="22222" y1="34583" x2="22222" y2="34583"/>
                        <a14:foregroundMark x1="19577" y1="42589" x2="19577" y2="44634"/>
                        <a14:foregroundMark x1="23280" y1="55707" x2="24603" y2="56899"/>
                        <a14:foregroundMark x1="30159" y1="37479" x2="30159" y2="37479"/>
                        <a14:foregroundMark x1="26984" y1="15503" x2="26984" y2="15503"/>
                        <a14:foregroundMark x1="19577" y1="1874" x2="19577" y2="1874"/>
                        <a14:foregroundMark x1="13492" y1="1874" x2="13492" y2="1874"/>
                        <a14:foregroundMark x1="15344" y1="7496" x2="15344" y2="7496"/>
                        <a14:foregroundMark x1="20899" y1="5451" x2="20899" y2="5451"/>
                        <a14:foregroundMark x1="24603" y1="24702" x2="24603" y2="24702"/>
                        <a14:foregroundMark x1="12816" y1="72125" x2="12816" y2="72125"/>
                        <a14:foregroundMark x1="10097" y1="73250" x2="10097" y2="73250"/>
                        <a14:backgroundMark x1="1058" y1="79727" x2="1058" y2="79727"/>
                        <a14:backgroundMark x1="971" y1="87625" x2="971" y2="87625"/>
                        <a14:backgroundMark x1="2913" y1="76625" x2="2913" y2="7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49380"/>
          <a:stretch/>
        </p:blipFill>
        <p:spPr>
          <a:xfrm>
            <a:off x="4108672" y="3058268"/>
            <a:ext cx="926655" cy="2843680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271934" y="4528183"/>
            <a:ext cx="2029900" cy="1863890"/>
            <a:chOff x="271934" y="4528183"/>
            <a:chExt cx="1967690" cy="1863890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934" y="4528183"/>
              <a:ext cx="1967690" cy="1863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 rotWithShape="1"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2341" t="57325" r="20106"/>
            <a:stretch/>
          </p:blipFill>
          <p:spPr>
            <a:xfrm>
              <a:off x="948796" y="5133702"/>
              <a:ext cx="613966" cy="64221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4" name="Группа 13"/>
          <p:cNvGrpSpPr/>
          <p:nvPr/>
        </p:nvGrpSpPr>
        <p:grpSpPr>
          <a:xfrm>
            <a:off x="2463338" y="4718741"/>
            <a:ext cx="1384300" cy="1311275"/>
            <a:chOff x="2463338" y="4718741"/>
            <a:chExt cx="1384300" cy="1311275"/>
          </a:xfrm>
        </p:grpSpPr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3338" y="4718741"/>
              <a:ext cx="1384300" cy="1311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2341" t="57325" r="20106"/>
            <a:stretch/>
          </p:blipFill>
          <p:spPr>
            <a:xfrm>
              <a:off x="2848505" y="5183278"/>
              <a:ext cx="613966" cy="64221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2" name="Группа 11"/>
          <p:cNvGrpSpPr/>
          <p:nvPr/>
        </p:nvGrpSpPr>
        <p:grpSpPr>
          <a:xfrm>
            <a:off x="4108672" y="4692317"/>
            <a:ext cx="926655" cy="1311275"/>
            <a:chOff x="4108672" y="4692317"/>
            <a:chExt cx="926655" cy="1311275"/>
          </a:xfrm>
        </p:grpSpPr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8672" y="4692317"/>
              <a:ext cx="926655" cy="1311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 rotWithShape="1"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2341" t="57325" r="20106"/>
            <a:stretch/>
          </p:blipFill>
          <p:spPr>
            <a:xfrm>
              <a:off x="4411130" y="5156601"/>
              <a:ext cx="613966" cy="642210"/>
            </a:xfrm>
            <a:prstGeom prst="rect">
              <a:avLst/>
            </a:prstGeom>
          </p:spPr>
        </p:pic>
      </p:grpSp>
      <p:grpSp>
        <p:nvGrpSpPr>
          <p:cNvPr id="10" name="Группа 9"/>
          <p:cNvGrpSpPr/>
          <p:nvPr/>
        </p:nvGrpSpPr>
        <p:grpSpPr>
          <a:xfrm>
            <a:off x="7258599" y="4692315"/>
            <a:ext cx="1384300" cy="1311275"/>
            <a:chOff x="7258599" y="4692315"/>
            <a:chExt cx="1384300" cy="1311275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8599" y="4692315"/>
              <a:ext cx="1384300" cy="1311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 rotWithShape="1"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2341" t="57325" r="20106"/>
            <a:stretch/>
          </p:blipFill>
          <p:spPr>
            <a:xfrm>
              <a:off x="7770924" y="5111615"/>
              <a:ext cx="613966" cy="642210"/>
            </a:xfrm>
            <a:prstGeom prst="rect">
              <a:avLst/>
            </a:prstGeom>
          </p:spPr>
        </p:pic>
      </p:grpSp>
      <p:grpSp>
        <p:nvGrpSpPr>
          <p:cNvPr id="11" name="Группа 10"/>
          <p:cNvGrpSpPr/>
          <p:nvPr/>
        </p:nvGrpSpPr>
        <p:grpSpPr>
          <a:xfrm>
            <a:off x="5229976" y="4728864"/>
            <a:ext cx="1513191" cy="1311275"/>
            <a:chOff x="5229976" y="4728864"/>
            <a:chExt cx="1513191" cy="1311275"/>
          </a:xfrm>
        </p:grpSpPr>
        <p:pic>
          <p:nvPicPr>
            <p:cNvPr id="37" name="Picture 3"/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9976" y="4728864"/>
              <a:ext cx="1513191" cy="1311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 rotWithShape="1"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2341" t="57325" r="20106"/>
            <a:stretch/>
          </p:blipFill>
          <p:spPr>
            <a:xfrm>
              <a:off x="5857602" y="5126363"/>
              <a:ext cx="613966" cy="642210"/>
            </a:xfrm>
            <a:prstGeom prst="rect">
              <a:avLst/>
            </a:prstGeom>
          </p:spPr>
        </p:pic>
      </p:grpSp>
      <p:pic>
        <p:nvPicPr>
          <p:cNvPr id="31" name="Рисунок 30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0128" y="6136820"/>
            <a:ext cx="510506" cy="51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3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ppt4web.ru/images/581/20363/640/img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9710" y="0"/>
            <a:ext cx="10546285" cy="735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620464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2613"/>
            <a:ext cx="82296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4800" b="1" dirty="0">
                <a:solidFill>
                  <a:srgbClr val="00CC00"/>
                </a:solidFill>
              </a:rPr>
              <a:t>Заучивание стихотворения “Огород”  А. Прокофьев.</a:t>
            </a:r>
          </a:p>
        </p:txBody>
      </p:sp>
      <p:sp>
        <p:nvSpPr>
          <p:cNvPr id="35843" name="Объект 2"/>
          <p:cNvSpPr>
            <a:spLocks noGrp="1"/>
          </p:cNvSpPr>
          <p:nvPr>
            <p:ph idx="1"/>
          </p:nvPr>
        </p:nvSpPr>
        <p:spPr>
          <a:xfrm>
            <a:off x="3949700" y="1773238"/>
            <a:ext cx="5194300" cy="4997450"/>
          </a:xfrm>
        </p:spPr>
        <p:txBody>
          <a:bodyPr/>
          <a:lstStyle/>
          <a:p>
            <a:pPr marL="0" indent="0" algn="ctr">
              <a:buFont typeface="Wingdings 2" panose="05020102010507070707" pitchFamily="18" charset="2"/>
              <a:buNone/>
            </a:pPr>
            <a:r>
              <a:rPr lang="ru-RU" altLang="ru-RU" sz="4000" b="1" smtClean="0">
                <a:solidFill>
                  <a:srgbClr val="0000FF"/>
                </a:solidFill>
              </a:rPr>
              <a:t>В огороде много гряд,</a:t>
            </a:r>
            <a:br>
              <a:rPr lang="ru-RU" altLang="ru-RU" sz="4000" b="1" smtClean="0">
                <a:solidFill>
                  <a:srgbClr val="0000FF"/>
                </a:solidFill>
              </a:rPr>
            </a:br>
            <a:r>
              <a:rPr lang="ru-RU" altLang="ru-RU" sz="4000" b="1" smtClean="0">
                <a:solidFill>
                  <a:srgbClr val="0000FF"/>
                </a:solidFill>
              </a:rPr>
              <a:t>Тут и репа и салат,</a:t>
            </a:r>
            <a:br>
              <a:rPr lang="ru-RU" altLang="ru-RU" sz="4000" b="1" smtClean="0">
                <a:solidFill>
                  <a:srgbClr val="0000FF"/>
                </a:solidFill>
              </a:rPr>
            </a:br>
            <a:r>
              <a:rPr lang="ru-RU" altLang="ru-RU" sz="4000" b="1" smtClean="0">
                <a:solidFill>
                  <a:srgbClr val="0000FF"/>
                </a:solidFill>
              </a:rPr>
              <a:t>Тут и свёкла, и горох,</a:t>
            </a:r>
            <a:br>
              <a:rPr lang="ru-RU" altLang="ru-RU" sz="4000" b="1" smtClean="0">
                <a:solidFill>
                  <a:srgbClr val="0000FF"/>
                </a:solidFill>
              </a:rPr>
            </a:br>
            <a:r>
              <a:rPr lang="ru-RU" altLang="ru-RU" sz="4000" b="1" smtClean="0">
                <a:solidFill>
                  <a:srgbClr val="0000FF"/>
                </a:solidFill>
              </a:rPr>
              <a:t>А картофель разве плох?</a:t>
            </a:r>
            <a:br>
              <a:rPr lang="ru-RU" altLang="ru-RU" sz="4000" b="1" smtClean="0">
                <a:solidFill>
                  <a:srgbClr val="0000FF"/>
                </a:solidFill>
              </a:rPr>
            </a:br>
            <a:r>
              <a:rPr lang="ru-RU" altLang="ru-RU" sz="4000" b="1" smtClean="0">
                <a:solidFill>
                  <a:srgbClr val="0000FF"/>
                </a:solidFill>
              </a:rPr>
              <a:t>Наш зелёный огород</a:t>
            </a:r>
            <a:br>
              <a:rPr lang="ru-RU" altLang="ru-RU" sz="4000" b="1" smtClean="0">
                <a:solidFill>
                  <a:srgbClr val="0000FF"/>
                </a:solidFill>
              </a:rPr>
            </a:br>
            <a:r>
              <a:rPr lang="ru-RU" altLang="ru-RU" sz="4000" b="1" smtClean="0">
                <a:solidFill>
                  <a:srgbClr val="0000FF"/>
                </a:solidFill>
              </a:rPr>
              <a:t>Нас прокормит целый год.</a:t>
            </a:r>
          </a:p>
        </p:txBody>
      </p:sp>
      <p:pic>
        <p:nvPicPr>
          <p:cNvPr id="3584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60575"/>
            <a:ext cx="4464050" cy="471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84287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47"/>
          <a:stretch/>
        </p:blipFill>
        <p:spPr>
          <a:xfrm>
            <a:off x="915224" y="626707"/>
            <a:ext cx="7439067" cy="60396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955" b="94091" l="50883" r="898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0501" t="46432" r="10634" b="7653"/>
          <a:stretch/>
        </p:blipFill>
        <p:spPr>
          <a:xfrm>
            <a:off x="4083424" y="3982974"/>
            <a:ext cx="1257564" cy="10499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123" y="3667266"/>
            <a:ext cx="1082782" cy="12710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1171">
            <a:off x="5969984" y="2869998"/>
            <a:ext cx="1256234" cy="12657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748" l="0" r="62545">
                        <a14:backgroundMark x1="55818" y1="22493" x2="55818" y2="22493"/>
                        <a14:backgroundMark x1="53727" y1="23577" x2="53727" y2="235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36886" b="2517"/>
          <a:stretch/>
        </p:blipFill>
        <p:spPr>
          <a:xfrm>
            <a:off x="6349028" y="5161497"/>
            <a:ext cx="946475" cy="9807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54" b="98637" l="6101" r="100000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0207" y="2793076"/>
            <a:ext cx="1114908" cy="119327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5253" y="2882778"/>
            <a:ext cx="1091470" cy="10138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" b="95875" l="3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268" y="5350530"/>
            <a:ext cx="923588" cy="9235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59760">
            <a:off x="5321960" y="3849809"/>
            <a:ext cx="1140159" cy="110067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590" y="5384565"/>
            <a:ext cx="1247024" cy="85551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1905" y="3907174"/>
            <a:ext cx="943123" cy="109945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88837" y1="66714" x2="87287" y2="71286"/>
                        <a14:foregroundMark x1="78760" y1="81857" x2="80620" y2="84714"/>
                        <a14:foregroundMark x1="80155" y1="88571" x2="77209" y2="92000"/>
                        <a14:foregroundMark x1="73333" y1="93714" x2="72558" y2="94143"/>
                        <a14:foregroundMark x1="64341" y1="96429" x2="62791" y2="96429"/>
                        <a14:foregroundMark x1="66822" y1="20714" x2="67287" y2="19857"/>
                        <a14:foregroundMark x1="72713" y1="13429" x2="75194" y2="9571"/>
                        <a14:foregroundMark x1="78140" y1="4714" x2="78140" y2="4714"/>
                        <a14:foregroundMark x1="75659" y1="2429" x2="73953" y2="2429"/>
                        <a14:foregroundMark x1="68837" y1="2857" x2="67132" y2="5143"/>
                        <a14:foregroundMark x1="52713" y1="14571" x2="52713" y2="14571"/>
                        <a14:foregroundMark x1="63411" y1="22286" x2="63411" y2="22286"/>
                        <a14:foregroundMark x1="69767" y1="18429" x2="69767" y2="18429"/>
                        <a14:foregroundMark x1="67597" y1="23429" x2="67597" y2="23429"/>
                        <a14:foregroundMark x1="57364" y1="23714" x2="57364" y2="23714"/>
                        <a14:foregroundMark x1="54419" y1="31714" x2="54419" y2="31714"/>
                        <a14:foregroundMark x1="48527" y1="32571" x2="48527" y2="32571"/>
                        <a14:foregroundMark x1="68724" y1="7955" x2="68724" y2="7955"/>
                        <a14:foregroundMark x1="67132" y1="14429" x2="67132" y2="14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1402" y="3872397"/>
            <a:ext cx="793195" cy="86083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65757">
            <a:off x="5351169" y="5240665"/>
            <a:ext cx="829574" cy="100870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886" b="87817" l="7614" r="894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754" y="2954186"/>
            <a:ext cx="1316853" cy="77571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3" cstate="email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665" b="95538" l="3245" r="963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4858" y="5250262"/>
            <a:ext cx="989506" cy="989506"/>
          </a:xfrm>
          <a:prstGeom prst="rect">
            <a:avLst/>
          </a:prstGeom>
        </p:spPr>
      </p:pic>
      <p:pic>
        <p:nvPicPr>
          <p:cNvPr id="32" name="Рисунок 31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9647" y="6347494"/>
            <a:ext cx="510506" cy="510506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789710" y="415"/>
            <a:ext cx="77194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Убери из кастрюли лишние продукты, чтобы в ней остались   только овощи.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3320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03" y="0"/>
            <a:ext cx="9144000" cy="6858000"/>
          </a:xfrm>
          <a:prstGeom prst="rect">
            <a:avLst/>
          </a:prstGeom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081172"/>
              </p:ext>
            </p:extLst>
          </p:nvPr>
        </p:nvGraphicFramePr>
        <p:xfrm>
          <a:off x="254034" y="265623"/>
          <a:ext cx="5794791" cy="6326753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9315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15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15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89393">
                <a:tc gridSpan="3">
                  <a:txBody>
                    <a:bodyPr/>
                    <a:lstStyle/>
                    <a:p>
                      <a:endParaRPr lang="ru-RU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n w="18415" cmpd="sng">
                            <a:noFill/>
                            <a:prstDash val="solid"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Нажимай мышкой на овощ .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020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201" y="876325"/>
            <a:ext cx="2757769" cy="38979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748" l="0" r="62545">
                        <a14:backgroundMark x1="55818" y1="22493" x2="55818" y2="22493"/>
                        <a14:backgroundMark x1="53727" y1="23577" x2="53727" y2="235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36886" b="2517"/>
          <a:stretch/>
        </p:blipFill>
        <p:spPr>
          <a:xfrm>
            <a:off x="7823011" y="1532427"/>
            <a:ext cx="1338486" cy="13870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54" b="98637" l="6101" r="100000"/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9040" y="1485530"/>
            <a:ext cx="1467445" cy="15705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33" t="-1" r="7671" b="3368"/>
          <a:stretch/>
        </p:blipFill>
        <p:spPr>
          <a:xfrm>
            <a:off x="6202169" y="3840370"/>
            <a:ext cx="1206231" cy="14025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5798" y="34844"/>
            <a:ext cx="1350195" cy="13478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2867" y="2756948"/>
            <a:ext cx="1506148" cy="15576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5672" y="5106978"/>
            <a:ext cx="1401626" cy="1643229"/>
          </a:xfrm>
          <a:prstGeom prst="rect">
            <a:avLst/>
          </a:prstGeom>
        </p:spPr>
      </p:pic>
      <p:pic>
        <p:nvPicPr>
          <p:cNvPr id="17" name="Рисунок 1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4890" y="6151770"/>
            <a:ext cx="759110" cy="759110"/>
          </a:xfrm>
          <a:prstGeom prst="rect">
            <a:avLst/>
          </a:prstGeom>
        </p:spPr>
      </p:pic>
      <p:pic>
        <p:nvPicPr>
          <p:cNvPr id="18" name="Рисунок 1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9192" y="5301818"/>
            <a:ext cx="510506" cy="51050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60874" y="257859"/>
            <a:ext cx="58681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Какие овощи играют в прятки?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5518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L -0.42639 0.5164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19" y="2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699 L -0.36372 0.5120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94" y="2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0.06829 L -0.62239 0.1803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63" y="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037192"/>
              </p:ext>
            </p:extLst>
          </p:nvPr>
        </p:nvGraphicFramePr>
        <p:xfrm>
          <a:off x="228831" y="265623"/>
          <a:ext cx="5745579" cy="6326753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915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51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51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89393">
                <a:tc gridSpan="3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020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206" y="985147"/>
            <a:ext cx="2621325" cy="37050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1775" y="3309938"/>
            <a:ext cx="1424761" cy="14734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5875" l="3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5284" y="754576"/>
            <a:ext cx="1281019" cy="12810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0947" y="4571635"/>
            <a:ext cx="1329201" cy="15583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640" y="1835183"/>
            <a:ext cx="1306949" cy="13047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8837" y1="66714" x2="87287" y2="71286"/>
                        <a14:foregroundMark x1="78760" y1="81857" x2="80620" y2="84714"/>
                        <a14:foregroundMark x1="80155" y1="88571" x2="77209" y2="92000"/>
                        <a14:foregroundMark x1="73333" y1="93714" x2="72558" y2="94143"/>
                        <a14:foregroundMark x1="64341" y1="96429" x2="62791" y2="96429"/>
                        <a14:foregroundMark x1="66822" y1="20714" x2="67287" y2="19857"/>
                        <a14:foregroundMark x1="72713" y1="13429" x2="75194" y2="9571"/>
                        <a14:foregroundMark x1="78140" y1="4714" x2="78140" y2="4714"/>
                        <a14:foregroundMark x1="75659" y1="2429" x2="73953" y2="2429"/>
                        <a14:foregroundMark x1="68837" y1="2857" x2="67132" y2="5143"/>
                        <a14:foregroundMark x1="52713" y1="14571" x2="52713" y2="14571"/>
                        <a14:foregroundMark x1="63411" y1="22286" x2="63411" y2="22286"/>
                        <a14:foregroundMark x1="69767" y1="18429" x2="69767" y2="18429"/>
                        <a14:foregroundMark x1="67597" y1="23429" x2="67597" y2="23429"/>
                        <a14:foregroundMark x1="57364" y1="23714" x2="57364" y2="23714"/>
                        <a14:foregroundMark x1="54419" y1="31714" x2="54419" y2="31714"/>
                        <a14:foregroundMark x1="48527" y1="32571" x2="48527" y2="32571"/>
                        <a14:foregroundMark x1="60811" y1="6854" x2="60811" y2="6854"/>
                        <a14:foregroundMark x1="62500" y1="13396" x2="62500" y2="13396"/>
                        <a14:foregroundMark x1="58446" y1="17134" x2="58446" y2="17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5180" y="2487535"/>
            <a:ext cx="1228653" cy="13334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265" y="117771"/>
            <a:ext cx="1507221" cy="1615189"/>
          </a:xfrm>
          <a:prstGeom prst="rect">
            <a:avLst/>
          </a:prstGeom>
        </p:spPr>
      </p:pic>
      <p:pic>
        <p:nvPicPr>
          <p:cNvPr id="14" name="Рисунок 1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4890" y="6151770"/>
            <a:ext cx="759110" cy="759110"/>
          </a:xfrm>
          <a:prstGeom prst="rect">
            <a:avLst/>
          </a:prstGeom>
        </p:spPr>
      </p:pic>
      <p:pic>
        <p:nvPicPr>
          <p:cNvPr id="15" name="Рисунок 1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9192" y="5301818"/>
            <a:ext cx="510506" cy="51050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60874" y="257859"/>
            <a:ext cx="586816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Какие овощи играют в прятки?</a:t>
            </a:r>
          </a:p>
          <a:p>
            <a:pPr algn="ctr">
              <a:defRPr/>
            </a:pPr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 </a:t>
            </a:r>
            <a:r>
              <a:rPr lang="ru-RU" sz="2000" dirty="0">
                <a:ln w="18415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мышкой на овощ .</a:t>
            </a:r>
          </a:p>
          <a:p>
            <a:endParaRPr lang="ru-RU" sz="2000" dirty="0"/>
          </a:p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8825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-0.76858 0.62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38" y="3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59259E-6 L -0.19965 0.0553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83" y="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48056 0.2273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28" y="1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342495"/>
              </p:ext>
            </p:extLst>
          </p:nvPr>
        </p:nvGraphicFramePr>
        <p:xfrm>
          <a:off x="225098" y="265623"/>
          <a:ext cx="5813961" cy="6326753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9379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7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79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89393">
                <a:tc gridSpan="3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020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5536" y="856323"/>
            <a:ext cx="2681768" cy="39125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298" r="38521"/>
          <a:stretch/>
        </p:blipFill>
        <p:spPr>
          <a:xfrm>
            <a:off x="7454703" y="3173858"/>
            <a:ext cx="1507814" cy="13507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0469" y="5533706"/>
            <a:ext cx="1200639" cy="11985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73" t="9982" r="7137" b="5992"/>
          <a:stretch/>
        </p:blipFill>
        <p:spPr>
          <a:xfrm>
            <a:off x="6264157" y="2101789"/>
            <a:ext cx="1475731" cy="14128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71" b="92353" l="28182" r="75795">
                        <a14:foregroundMark x1="41132" y1="83224" x2="41132" y2="83224"/>
                        <a14:foregroundMark x1="38365" y1="83224" x2="38365" y2="83224"/>
                        <a14:foregroundMark x1="43522" y1="82789" x2="43522" y2="82789"/>
                        <a14:foregroundMark x1="36226" y1="85839" x2="36226" y2="85839"/>
                        <a14:backgroundMark x1="39773" y1="87059" x2="39773" y2="87059"/>
                        <a14:backgroundMark x1="45455" y1="86471" x2="45455" y2="86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240" t="5690" r="24471" b="9363"/>
          <a:stretch/>
        </p:blipFill>
        <p:spPr>
          <a:xfrm>
            <a:off x="7533861" y="564390"/>
            <a:ext cx="1594518" cy="16245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118333">
            <a:off x="6522402" y="3799745"/>
            <a:ext cx="1117849" cy="16473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3461" y="531025"/>
            <a:ext cx="1085182" cy="1268078"/>
          </a:xfrm>
          <a:prstGeom prst="rect">
            <a:avLst/>
          </a:prstGeom>
        </p:spPr>
      </p:pic>
      <p:pic>
        <p:nvPicPr>
          <p:cNvPr id="14" name="Рисунок 1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4890" y="6151770"/>
            <a:ext cx="759110" cy="759110"/>
          </a:xfrm>
          <a:prstGeom prst="rect">
            <a:avLst/>
          </a:prstGeom>
        </p:spPr>
      </p:pic>
      <p:pic>
        <p:nvPicPr>
          <p:cNvPr id="15" name="Рисунок 14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9192" y="5301818"/>
            <a:ext cx="510506" cy="51050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60874" y="257859"/>
            <a:ext cx="586816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Какие овощи играют в прятки?</a:t>
            </a:r>
          </a:p>
          <a:p>
            <a:pPr algn="ctr">
              <a:defRPr/>
            </a:pPr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 </a:t>
            </a:r>
            <a:r>
              <a:rPr lang="ru-RU" sz="2000" dirty="0">
                <a:ln w="18415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мышкой на овощ </a:t>
            </a:r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n w="18415" cmpd="sng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01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44444E-6 L -0.55885 0.6335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1" y="3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1111E-6 L -0.7776 0.2696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89" y="1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0.26718 -0.0657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68" y="-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330605"/>
              </p:ext>
            </p:extLst>
          </p:nvPr>
        </p:nvGraphicFramePr>
        <p:xfrm>
          <a:off x="228133" y="265623"/>
          <a:ext cx="5768610" cy="6326753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92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2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28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89393">
                <a:tc gridSpan="3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020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35" b="3161"/>
          <a:stretch/>
        </p:blipFill>
        <p:spPr>
          <a:xfrm>
            <a:off x="1554480" y="1086993"/>
            <a:ext cx="2948407" cy="35670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6399" y="110137"/>
            <a:ext cx="1556425" cy="12792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73" t="9982" r="7137" b="5992"/>
          <a:stretch/>
        </p:blipFill>
        <p:spPr>
          <a:xfrm>
            <a:off x="7413581" y="1911213"/>
            <a:ext cx="1489849" cy="14263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55" t="3849" r="13050" b="8065"/>
          <a:stretch/>
        </p:blipFill>
        <p:spPr>
          <a:xfrm rot="870325">
            <a:off x="6616253" y="3215400"/>
            <a:ext cx="1270803" cy="16040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7689" y="5282936"/>
            <a:ext cx="1409992" cy="13604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8799">
            <a:off x="7667920" y="3731915"/>
            <a:ext cx="1157971" cy="17064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919" y="906581"/>
            <a:ext cx="1621677" cy="1627773"/>
          </a:xfrm>
          <a:prstGeom prst="rect">
            <a:avLst/>
          </a:prstGeom>
        </p:spPr>
      </p:pic>
      <p:pic>
        <p:nvPicPr>
          <p:cNvPr id="14" name="Рисунок 1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4890" y="6151770"/>
            <a:ext cx="759110" cy="759110"/>
          </a:xfrm>
          <a:prstGeom prst="rect">
            <a:avLst/>
          </a:prstGeom>
        </p:spPr>
      </p:pic>
      <p:pic>
        <p:nvPicPr>
          <p:cNvPr id="15" name="Рисунок 1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9192" y="5301818"/>
            <a:ext cx="510506" cy="51050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60874" y="257859"/>
            <a:ext cx="586816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Какие овощи играют в прятки?</a:t>
            </a:r>
          </a:p>
          <a:p>
            <a:pPr algn="ctr">
              <a:defRPr/>
            </a:pPr>
            <a:r>
              <a:rPr lang="ru-RU" sz="2000" dirty="0" smtClean="0">
                <a:ln w="18415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 </a:t>
            </a:r>
            <a:r>
              <a:rPr lang="ru-RU" sz="2000" dirty="0">
                <a:ln w="18415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мышкой на овощ .</a:t>
            </a:r>
          </a:p>
          <a:p>
            <a:endParaRPr lang="ru-RU" sz="2000" dirty="0"/>
          </a:p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1946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96296E-6 L -0.78108 0.736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63" y="3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-0.5566 0.433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30" y="2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L -0.25625 0.2564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12" y="1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2713</TotalTime>
  <Words>423</Words>
  <Application>Microsoft Office PowerPoint</Application>
  <PresentationFormat>Экран (4:3)</PresentationFormat>
  <Paragraphs>103</Paragraphs>
  <Slides>43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9" baseType="lpstr">
      <vt:lpstr>Arial</vt:lpstr>
      <vt:lpstr>Calibri</vt:lpstr>
      <vt:lpstr>Calibri Light</vt:lpstr>
      <vt:lpstr>Times New Roman</vt:lpstr>
      <vt:lpstr>Wingdings 2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 «Назови сок»</vt:lpstr>
      <vt:lpstr>Игра: «Один-много»</vt:lpstr>
      <vt:lpstr>Презентация PowerPoint</vt:lpstr>
      <vt:lpstr>Игра: «Назови ласково»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Заучивание стихотворения “Огород”  А. Прокофьев.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199</cp:revision>
  <dcterms:created xsi:type="dcterms:W3CDTF">2019-02-16T06:20:40Z</dcterms:created>
  <dcterms:modified xsi:type="dcterms:W3CDTF">2022-11-09T22:48:54Z</dcterms:modified>
</cp:coreProperties>
</file>