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9" r:id="rId3"/>
    <p:sldId id="281" r:id="rId4"/>
    <p:sldId id="257" r:id="rId5"/>
    <p:sldId id="259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>
        <p:scale>
          <a:sx n="66" d="100"/>
          <a:sy n="66" d="100"/>
        </p:scale>
        <p:origin x="-97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4D981-094A-4E1D-A3B7-1AD2CD276E8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6D20D-0BD6-419E-B30E-7F0DFDE151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45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D20D-0BD6-419E-B30E-7F0DFDE151D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D20D-0BD6-419E-B30E-7F0DFDE151D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D20D-0BD6-419E-B30E-7F0DFDE151D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4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D20D-0BD6-419E-B30E-7F0DFDE151D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D20D-0BD6-419E-B30E-7F0DFDE151D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D20D-0BD6-419E-B30E-7F0DFDE151D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D20D-0BD6-419E-B30E-7F0DFDE151D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8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93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6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00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6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4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9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81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07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71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DF5BA-9295-4030-ACCF-7601A99B5F33}" type="datetimeFigureOut">
              <a:rPr lang="ru-RU" smtClean="0"/>
              <a:pPr/>
              <a:t>20.08.2017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EC990-5E94-40D6-A25A-96A0149AEE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45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2.jpeg"/><Relationship Id="rId21" Type="http://schemas.openxmlformats.org/officeDocument/2006/relationships/image" Target="../media/image60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image" Target="../media/image41.jpeg"/><Relationship Id="rId16" Type="http://schemas.openxmlformats.org/officeDocument/2006/relationships/image" Target="../media/image55.jpe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6280" y="764704"/>
            <a:ext cx="8856984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Муниципальное общеобразовательное учреждение "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Лямбирская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средняя общеобразовательная школа №2"Лямбирского муниципального района Республики Мордовия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62067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36" y="2636912"/>
            <a:ext cx="5298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atin typeface="Gabriola" panose="04040605051002020D02" pitchFamily="82" charset="0"/>
              </a:rPr>
              <a:t>НАУЧНОЕ </a:t>
            </a:r>
            <a:endParaRPr lang="ru-RU" sz="5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2822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от августа к августу\Научное\Бикчурина Камила - Призер республиканского этапа всепрссийской олипиады школьни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60648"/>
            <a:ext cx="310885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от августа к августу\Научное\Смакаев Адель, Призер Всепрссийского конкурса- фестиваля Одаренные дет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2808312" cy="49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036" y="4857760"/>
            <a:ext cx="3388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latin typeface="Gabriola" panose="04040605051002020D02" pitchFamily="82" charset="0"/>
              </a:rPr>
              <a:t>Бикчурина</a:t>
            </a:r>
            <a:r>
              <a:rPr lang="ru-RU" sz="2400" b="1" i="1" dirty="0">
                <a:latin typeface="Gabriola" panose="04040605051002020D02" pitchFamily="82" charset="0"/>
              </a:rPr>
              <a:t> </a:t>
            </a:r>
            <a:r>
              <a:rPr lang="ru-RU" sz="2400" b="1" i="1" dirty="0" err="1" smtClean="0">
                <a:latin typeface="Gabriola" panose="04040605051002020D02" pitchFamily="82" charset="0"/>
              </a:rPr>
              <a:t>Камила</a:t>
            </a:r>
            <a:r>
              <a:rPr lang="ru-RU" sz="2400" b="1" i="1" dirty="0" smtClean="0">
                <a:latin typeface="Gabriola" panose="04040605051002020D02" pitchFamily="82" charset="0"/>
              </a:rPr>
              <a:t> -    призер республиканского этапа всероссийской олимпиады школьников</a:t>
            </a:r>
            <a:endParaRPr lang="ru-RU" sz="2400" b="1" i="1" dirty="0">
              <a:latin typeface="Gabriola" panose="04040605051002020D02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47399" y="5286387"/>
            <a:ext cx="3768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latin typeface="Gabriola" panose="04040605051002020D02" pitchFamily="82" charset="0"/>
              </a:rPr>
              <a:t>Смакаев</a:t>
            </a:r>
            <a:r>
              <a:rPr lang="ru-RU" sz="2400" b="1" i="1" dirty="0" smtClean="0">
                <a:latin typeface="Gabriola" panose="04040605051002020D02" pitchFamily="82" charset="0"/>
              </a:rPr>
              <a:t> Адель – призер Всероссийского конкурса- фестиваля  </a:t>
            </a:r>
          </a:p>
          <a:p>
            <a:pPr algn="ctr"/>
            <a:r>
              <a:rPr lang="ru-RU" sz="2400" b="1" i="1" dirty="0" smtClean="0">
                <a:latin typeface="Gabriola" panose="04040605051002020D02" pitchFamily="82" charset="0"/>
              </a:rPr>
              <a:t>«Одаренные дети»</a:t>
            </a:r>
            <a:endParaRPr lang="ru-RU" sz="2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9418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esktop\от августа к августу\Научное\Юный  Кулибин Ямбаев Аде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697729" cy="40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4738429"/>
            <a:ext cx="3297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Gabriola" panose="04040605051002020D02" pitchFamily="82" charset="0"/>
              </a:rPr>
              <a:t>Юный  Кулибин -  </a:t>
            </a:r>
            <a:r>
              <a:rPr lang="ru-RU" sz="2400" b="1" i="1" dirty="0" err="1" smtClean="0">
                <a:latin typeface="Gabriola" panose="04040605051002020D02" pitchFamily="82" charset="0"/>
              </a:rPr>
              <a:t>Ямбаев</a:t>
            </a:r>
            <a:r>
              <a:rPr lang="ru-RU" sz="2400" b="1" i="1" dirty="0" smtClean="0">
                <a:latin typeface="Gabriola" panose="04040605051002020D02" pitchFamily="82" charset="0"/>
              </a:rPr>
              <a:t> Адель</a:t>
            </a:r>
            <a:endParaRPr lang="ru-RU" sz="2400" b="1" i="1" dirty="0">
              <a:latin typeface="Gabriola" panose="04040605051002020D02" pitchFamily="82" charset="0"/>
            </a:endParaRPr>
          </a:p>
        </p:txBody>
      </p:sp>
      <p:pic>
        <p:nvPicPr>
          <p:cNvPr id="5" name="Picture 4" descr="C:\Users\User\Desktop\от августа к августу\Научное\призеры 2 республиканской олимпиады Бизнес-старт!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1273"/>
            <a:ext cx="702274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0947" y="52910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Gabriola" panose="04040605051002020D02" pitchFamily="82" charset="0"/>
              </a:rPr>
              <a:t>Призеры </a:t>
            </a:r>
            <a:r>
              <a:rPr lang="en-US" sz="2400" b="1" i="1" dirty="0" smtClean="0">
                <a:latin typeface="Gabriola" panose="04040605051002020D02" pitchFamily="82" charset="0"/>
              </a:rPr>
              <a:t>II</a:t>
            </a:r>
            <a:r>
              <a:rPr lang="ru-RU" sz="2400" b="1" i="1" dirty="0" smtClean="0">
                <a:latin typeface="Gabriola" panose="04040605051002020D02" pitchFamily="82" charset="0"/>
              </a:rPr>
              <a:t> республиканской олимпиады «Бизнес-старт!»</a:t>
            </a:r>
            <a:endParaRPr lang="ru-RU" sz="2400" b="1" i="1" dirty="0">
              <a:latin typeface="Gabriola" panose="04040605051002020D02" pitchFamily="82" charset="0"/>
            </a:endParaRPr>
          </a:p>
        </p:txBody>
      </p:sp>
      <p:pic>
        <p:nvPicPr>
          <p:cNvPr id="4" name="Picture 3" descr="C:\Users\User\Desktop\от августа к августу\Научное\Команда- призер республиканской олимпиады по обществзнанию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35" y="1445428"/>
            <a:ext cx="830769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14480" y="6093296"/>
            <a:ext cx="6000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Gabriola" panose="04040605051002020D02" pitchFamily="82" charset="0"/>
              </a:rPr>
              <a:t>Команда- призер республиканской олимпиады по </a:t>
            </a:r>
            <a:r>
              <a:rPr lang="ru-RU" sz="2400" b="1" i="1" dirty="0" err="1" smtClean="0">
                <a:latin typeface="Gabriola" panose="04040605051002020D02" pitchFamily="82" charset="0"/>
              </a:rPr>
              <a:t>обществзнанию</a:t>
            </a:r>
            <a:endParaRPr lang="ru-RU" sz="2400" b="1" i="1" dirty="0">
              <a:latin typeface="Gabriola" panose="04040605051002020D02" pitchFamily="82" charset="0"/>
            </a:endParaRPr>
          </a:p>
        </p:txBody>
      </p:sp>
      <p:pic>
        <p:nvPicPr>
          <p:cNvPr id="1027" name="Picture 3" descr="C:\Users\User\Desktop\от августа к августу\Математическая виктори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46" y="1047782"/>
            <a:ext cx="7673525" cy="575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3468" y="1445428"/>
            <a:ext cx="3271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B0F0"/>
                </a:solidFill>
              </a:rPr>
              <a:t>Математическая викторина</a:t>
            </a:r>
          </a:p>
        </p:txBody>
      </p:sp>
    </p:spTree>
    <p:extLst>
      <p:ext uri="{BB962C8B-B14F-4D97-AF65-F5344CB8AC3E}">
        <p14:creationId xmlns:p14="http://schemas.microsoft.com/office/powerpoint/2010/main" val="37796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7435" y="2677277"/>
            <a:ext cx="700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atin typeface="Gabriola" panose="04040605051002020D02" pitchFamily="82" charset="0"/>
              </a:rPr>
              <a:t>ПАТРИОТИЧЕСКОЕ</a:t>
            </a:r>
            <a:endParaRPr lang="ru-RU" sz="5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9082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от августа к августу\патриотич\Акция Бессмертный пол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425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от августа к августу\патриотич\Бессмертный пол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3" y="182425"/>
            <a:ext cx="623999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2653" y="4493093"/>
            <a:ext cx="3041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Акция «Бессмертный полк»</a:t>
            </a:r>
            <a:endParaRPr lang="ru-RU" b="1" i="1" dirty="0"/>
          </a:p>
        </p:txBody>
      </p:sp>
      <p:pic>
        <p:nvPicPr>
          <p:cNvPr id="14" name="Picture 4" descr="C:\Users\User\Desktop\от августа к августу\патриотич\акция Георгиевская ленточ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53" y="233534"/>
            <a:ext cx="733051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10877" y="4310797"/>
            <a:ext cx="327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Акция «Георгиевская ленточка»</a:t>
            </a:r>
            <a:endParaRPr lang="ru-RU" dirty="0"/>
          </a:p>
        </p:txBody>
      </p:sp>
      <p:pic>
        <p:nvPicPr>
          <p:cNvPr id="10246" name="Picture 6" descr="C:\Users\User\Desktop\от августа к августу\патриотич\Свеча Памят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839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от августа к августу\патриотич\Акция Свеча Памят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52" y="620688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352" y="4544202"/>
            <a:ext cx="25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Акция «Свеча Памяти»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48" name="Picture 8" descr="C:\Users\User\Desktop\от августа к августу\патриотич\Встреча с ветеранами педтруд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52" y="620688"/>
            <a:ext cx="4759523" cy="47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10877" y="4906977"/>
            <a:ext cx="3643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Встреча с ветеранами </a:t>
            </a:r>
            <a:r>
              <a:rPr lang="ru-RU" b="1" i="1" dirty="0" err="1" smtClean="0">
                <a:solidFill>
                  <a:srgbClr val="00B0F0"/>
                </a:solidFill>
              </a:rPr>
              <a:t>педтруда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50" name="Picture 10" descr="C:\Users\User\Desktop\от августа к августу\патриотич\Смотр сторя и песн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18" y="700211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User\Desktop\от августа к августу\патриотич\20170220_1427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2" y="736897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95113" y="4906359"/>
            <a:ext cx="2398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Смотр </a:t>
            </a:r>
            <a:r>
              <a:rPr lang="ru-RU" b="1" i="1" dirty="0" err="1" smtClean="0">
                <a:solidFill>
                  <a:srgbClr val="00B0F0"/>
                </a:solidFill>
              </a:rPr>
              <a:t>сторя</a:t>
            </a:r>
            <a:r>
              <a:rPr lang="ru-RU" b="1" i="1" dirty="0" smtClean="0">
                <a:solidFill>
                  <a:srgbClr val="00B0F0"/>
                </a:solidFill>
              </a:rPr>
              <a:t> и песни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51" name="Picture 11" descr="C:\Users\User\Desktop\от августа к августу\патриотич\Призеры республиканского конкурса Судьбы бессмертного полк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06" y="908720"/>
            <a:ext cx="74414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03018" y="4853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Призеры республиканского конкурса Судьбы бессмертного полка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53" name="Picture 13" descr="C:\Users\User\Desktop\от августа к августу\патриотич\Встреча с участниками боевых действий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77" y="119675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07074" y="5300688"/>
            <a:ext cx="450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Встреча с участниками боевых действий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56" name="Picture 16" descr="C:\Users\User\Desktop\от августа к августу\патриотич\Посвящение в Юнармию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77" y="1196751"/>
            <a:ext cx="6642286" cy="498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C:\Users\User\Desktop\от августа к августу\патриотич\Посвящение в в Юнармейцев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4" y="1498466"/>
            <a:ext cx="830846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:\Users\User\Desktop\от августа к августу\патриотич\Юнармия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7" y="677504"/>
            <a:ext cx="7318145" cy="54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65897" y="5692086"/>
            <a:ext cx="2705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Посвящение в </a:t>
            </a:r>
            <a:r>
              <a:rPr lang="ru-RU" b="1" i="1" dirty="0" err="1" smtClean="0">
                <a:solidFill>
                  <a:srgbClr val="00B0F0"/>
                </a:solidFill>
              </a:rPr>
              <a:t>Юнармию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60" name="Picture 20" descr="C:\Users\User\Desktop\от августа к августу\патриотич\Урок Мужеств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53" y="982372"/>
            <a:ext cx="6928224" cy="51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06494" y="5670020"/>
            <a:ext cx="1843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Урок Мужества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58" name="Picture 18" descr="C:\Users\User\Desktop\от августа к августу\патриотич\Урок Мужества Мы все-  Россия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6" y="627231"/>
            <a:ext cx="7385176" cy="55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63616" y="5692086"/>
            <a:ext cx="3761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Урок Мужества «Мы все -  Россия»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57" name="Picture 17" descr="C:\Users\User\Desktop\от августа к августу\патриотич\Урок Мужества  Дети войны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6" y="1472148"/>
            <a:ext cx="830845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05635" y="5670020"/>
            <a:ext cx="3225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Урок Мужества  Дети войны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59" name="Picture 19" descr="C:\Users\User\Desktop\от августа к августу\патриотич\Урок Мужества по истории ВОв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6" y="908720"/>
            <a:ext cx="3133929" cy="556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336337" y="5670020"/>
            <a:ext cx="1896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Урок Мужества 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по истории ВОВ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61" name="Picture 21" descr="C:\Users\User\Desktop\от августа к августу\патриотич\Уроки Холокоста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9" y="1814558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15352" y="5993874"/>
            <a:ext cx="19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Уроки Холокоста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0262" name="Picture 22" descr="C:\Users\User\Desktop\от августа к августу\патриотич\Митинг Победы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18" y="830810"/>
            <a:ext cx="7478930" cy="56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206494" y="5993874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Митинг Победы</a:t>
            </a:r>
            <a:endParaRPr lang="ru-RU" b="1" i="1" dirty="0"/>
          </a:p>
        </p:txBody>
      </p:sp>
      <p:pic>
        <p:nvPicPr>
          <p:cNvPr id="10264" name="Picture 24" descr="C:\Users\User\Desktop\от августа к августу\патриотич\ДЮП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43" y="11379"/>
            <a:ext cx="4875000" cy="6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C:\Users\User\Desktop\от августа к августу\патриотич\Движение  юных патриотов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73" y="182425"/>
            <a:ext cx="5369235" cy="64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499914" y="5940560"/>
            <a:ext cx="318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Движение  юных патриотов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65803117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637" y="-243408"/>
            <a:ext cx="52838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Поисково- патриотическая </a:t>
            </a:r>
          </a:p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дружина «КАЗАЧОК»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8197" name="Picture 5" descr="C:\Users\User\Desktop\от августа к августу\патриотич\Поиково- патриотическая дружина казачок\Казача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9240"/>
            <a:ext cx="444297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83594" y="5485146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Казачата</a:t>
            </a:r>
            <a:endParaRPr lang="ru-RU" dirty="0"/>
          </a:p>
        </p:txBody>
      </p:sp>
      <p:pic>
        <p:nvPicPr>
          <p:cNvPr id="8202" name="Picture 10" descr="C:\Users\User\Desktop\от августа к августу\патриотич\Поиково- патриотическая дружина казачок\Республиканский фестиваль Казачест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3" y="1197272"/>
            <a:ext cx="758645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esktop\от августа к августу\патриотич\Поиково- патриотическая дружина казачок\Республиканский фестиваль Казачества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3" y="1155056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5300480"/>
            <a:ext cx="4093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Республиканский фестиваль Казачества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8200" name="Picture 8" descr="C:\Users\User\Desktop\от августа к августу\патриотич\Поиково- патриотическая дружина казачок\Поисково- патриотический отряд Казачо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02" y="1203142"/>
            <a:ext cx="830846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User\Desktop\от августа к августу\патриотич\Поиково- патриотическая дружина казачок\Снежный десант-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55" y="1260292"/>
            <a:ext cx="830769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73232" y="5300480"/>
            <a:ext cx="1859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Снежный</a:t>
            </a:r>
            <a:r>
              <a:rPr lang="ru-RU" dirty="0" smtClean="0"/>
              <a:t> десант</a:t>
            </a:r>
            <a:endParaRPr lang="ru-RU" dirty="0"/>
          </a:p>
        </p:txBody>
      </p:sp>
      <p:pic>
        <p:nvPicPr>
          <p:cNvPr id="8198" name="Picture 6" descr="C:\Users\User\Desktop\от августа к августу\патриотич\Поиково- патриотическая дружина казачок\Конкурс Поисковик год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8" y="1286660"/>
            <a:ext cx="830846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64149" y="5300480"/>
            <a:ext cx="25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Конкурс Поисковик года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8195" name="Picture 3" descr="C:\Users\User\Desktop\от августа к августу\патриотич\Поиково- патриотическая дружина казачок\Казачата  с прелставителями саранского хуторского казачеств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14" y="1307248"/>
            <a:ext cx="830846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83594" y="52129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Казачата  с представителями саранского хуторского казачества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25" name="Picture 7" descr="C:\Users\User\Desktop\от августа к августу\патриотич\Поиково- патриотическая дружина казачок\Летний десант казачат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8" y="1307248"/>
            <a:ext cx="830846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61124" y="5529169"/>
            <a:ext cx="2740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Летний десант казачат</a:t>
            </a:r>
            <a:endParaRPr lang="ru-RU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549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5570" y="-243408"/>
            <a:ext cx="53559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Поисково- патриотический </a:t>
            </a:r>
          </a:p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отряд  «Доброволец»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9224" name="Picture 8" descr="C:\Users\User\Desktop\от августа к августу\патриотич\поиково-патриотический отряд Доброволец\Снежный десант Дорогами геро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1288"/>
            <a:ext cx="466939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от августа к августу\патриотич\поиково-патриотический отряд Доброволец\Дорогами герое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0" y="1341288"/>
            <a:ext cx="75730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2383" y="5651956"/>
            <a:ext cx="4001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Снежный десант «Дорогами героев»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9218" name="Picture 2" descr="C:\Users\User\Desktop\от августа к августу\патриотич\поиково-патриотический отряд Доброволец\Встреча с автором исполнителем  А.Мингалевы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1288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52969" y="51902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/>
              <a:t>Встреча с автором исполнителем  </a:t>
            </a:r>
            <a:r>
              <a:rPr lang="ru-RU" b="1" i="1" dirty="0" err="1" smtClean="0"/>
              <a:t>А.Мингалевым</a:t>
            </a:r>
            <a:endParaRPr lang="ru-RU" b="1" i="1" dirty="0"/>
          </a:p>
        </p:txBody>
      </p:sp>
      <p:pic>
        <p:nvPicPr>
          <p:cNvPr id="9222" name="Picture 6" descr="C:\Users\User\Desktop\от августа к августу\патриотич\поиково-патриотический отряд Доброволец\Республиканский слет поисковых отрядо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14" y="1275867"/>
            <a:ext cx="702686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83276" y="5467290"/>
            <a:ext cx="4578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Республиканский слет поисковых отрядов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9221" name="Picture 5" descr="C:\Users\User\Desktop\от августа к августу\патриотич\поиково-патриотический отряд Доброволец\помощь ветерану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70" y="1356468"/>
            <a:ext cx="641673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434760" y="5328790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Помощь ветерану 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9223" name="Picture 7" descr="C:\Users\User\Desktop\от августа к августу\патриотич\поиково-патриотический отряд Доброволец\Снежный десант в с.Салов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85" y="1407059"/>
            <a:ext cx="7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93806" y="5649519"/>
            <a:ext cx="322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Снежный десант в с. </a:t>
            </a:r>
            <a:r>
              <a:rPr lang="ru-RU" b="1" i="1" dirty="0" err="1" smtClean="0">
                <a:solidFill>
                  <a:srgbClr val="00B0F0"/>
                </a:solidFill>
              </a:rPr>
              <a:t>Саловка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9220" name="Picture 4" descr="C:\Users\User\Desktop\от августа к августу\патриотич\поиково-патриотический отряд Доброволец\На конкурсе Связные истори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70" y="1275867"/>
            <a:ext cx="3110892" cy="55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640968" y="5977006"/>
            <a:ext cx="2228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На конкурсе </a:t>
            </a:r>
          </a:p>
          <a:p>
            <a:pPr algn="ctr"/>
            <a:r>
              <a:rPr lang="ru-RU" b="1" i="1" dirty="0" smtClean="0">
                <a:solidFill>
                  <a:srgbClr val="00B0F0"/>
                </a:solidFill>
              </a:rPr>
              <a:t>«Связные истории»</a:t>
            </a:r>
            <a:endParaRPr lang="ru-RU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6347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2648248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atin typeface="Gabriola" panose="04040605051002020D02" pitchFamily="82" charset="0"/>
              </a:rPr>
              <a:t>ПРАВОВОЕ</a:t>
            </a:r>
            <a:endParaRPr lang="ru-RU" sz="5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7411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от августа к августу\правовое\Урок пра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44" y="332656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630108"/>
            <a:ext cx="1304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Урок права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1270" name="Picture 6" descr="C:\Users\User\Desktop\от августа к августу\правовое\Знайте свои па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21" y="54868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6431" y="4687258"/>
            <a:ext cx="212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Знайте свои права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1266" name="Picture 2" descr="C:\Users\User\Desktop\от августа к августу\правовое\Упрк Права ребен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94" y="435994"/>
            <a:ext cx="3019922" cy="53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1398" y="5272614"/>
            <a:ext cx="247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Урок «Права ребенка»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1269" name="Picture 5" descr="C:\Users\User\Desktop\от августа к августу\правовое\Дебат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28" y="1161272"/>
            <a:ext cx="624000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23228" y="5221814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Дебаты</a:t>
            </a:r>
            <a:endParaRPr lang="ru-RU" b="1" i="1" dirty="0"/>
          </a:p>
        </p:txBody>
      </p:sp>
      <p:pic>
        <p:nvPicPr>
          <p:cNvPr id="11272" name="Picture 8" descr="C:\Users\User\Desktop\от августа к августу\правовое\Правовой Уро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16" y="1705671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45502" y="5841272"/>
            <a:ext cx="1702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Правовой Урок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1271" name="Picture 7" descr="C:\Users\User\Desktop\от августа к августу\правовое\Правовое тестирование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02" y="836467"/>
            <a:ext cx="4266658" cy="56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88190" y="6016339"/>
            <a:ext cx="2754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Правовое тестирование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1268" name="Picture 4" descr="C:\Users\User\Desktop\от августа к августу\правовое\Урок правовых знаний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44" y="956592"/>
            <a:ext cx="4902304" cy="564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28549" y="6142796"/>
            <a:ext cx="247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Урок правовых знаний</a:t>
            </a:r>
            <a:endParaRPr lang="ru-RU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9829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9928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Gabriola" panose="04040605051002020D02" pitchFamily="82" charset="0"/>
              </a:rPr>
              <a:t>ПРОФОРИЕНТАЦИОННОЕ </a:t>
            </a:r>
          </a:p>
        </p:txBody>
      </p:sp>
    </p:spTree>
    <p:extLst>
      <p:ext uri="{BB962C8B-B14F-4D97-AF65-F5344CB8AC3E}">
        <p14:creationId xmlns:p14="http://schemas.microsoft.com/office/powerpoint/2010/main" val="358018188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3497" y="31998"/>
            <a:ext cx="378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15364" name="Picture 4" descr="C:\Users\User\Desktop\от августа к августу\1 сентябрьская линей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61839"/>
            <a:ext cx="6192688" cy="53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от августа к августу\Линейка 1 се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3339"/>
            <a:ext cx="8509726" cy="35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от августа к августу\Линейка 1 сентябр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38" y="1633339"/>
            <a:ext cx="8260627" cy="402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от августа к августу\День Знан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09983"/>
            <a:ext cx="7542216" cy="50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65538" y="-168057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Gabriola" panose="04040605051002020D02" pitchFamily="82" charset="0"/>
              </a:rPr>
              <a:t>Учеба, здравствуй! </a:t>
            </a:r>
          </a:p>
          <a:p>
            <a:r>
              <a:rPr lang="ru-RU" sz="4000" b="1" i="1" dirty="0" smtClean="0">
                <a:latin typeface="Gabriola" panose="04040605051002020D02" pitchFamily="82" charset="0"/>
              </a:rPr>
              <a:t>Школа, здравствуй!</a:t>
            </a:r>
            <a:br>
              <a:rPr lang="ru-RU" sz="4000" b="1" i="1" dirty="0" smtClean="0">
                <a:latin typeface="Gabriola" panose="04040605051002020D02" pitchFamily="82" charset="0"/>
              </a:rPr>
            </a:br>
            <a:endParaRPr lang="ru-RU" sz="40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4339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C:\Users\User\Desktop\от августа к августу\профр\Профтест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453424"/>
            <a:ext cx="228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solidFill>
                  <a:srgbClr val="00B0F0"/>
                </a:solidFill>
              </a:rPr>
              <a:t>Профтестирование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2295" name="Picture 7" descr="C:\Users\User\Desktop\от августа к августу\профр\Урок местного самоуправле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42693" y="4827990"/>
            <a:ext cx="348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Урок местного самоуправления</a:t>
            </a:r>
            <a:endParaRPr lang="ru-RU" b="1" i="1" dirty="0"/>
          </a:p>
        </p:txBody>
      </p:sp>
      <p:pic>
        <p:nvPicPr>
          <p:cNvPr id="12296" name="Picture 8" descr="C:\Users\User\Desktop\от августа к августу\профр\Экскурс в районный су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31103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88011" y="5197322"/>
            <a:ext cx="281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Экскурсия в районный суд</a:t>
            </a:r>
            <a:endParaRPr lang="ru-RU" b="1" i="1" dirty="0"/>
          </a:p>
        </p:txBody>
      </p:sp>
      <p:pic>
        <p:nvPicPr>
          <p:cNvPr id="12292" name="Picture 4" descr="C:\Users\User\Desktop\от августа к августу\профр\Встреча с представителями ВУЗ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43540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43267" y="5476062"/>
            <a:ext cx="385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Встреча с представителями ВУЗов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2050" name="Picture 2" descr="C:\Users\User\Desktop\от августа к августу\город мастеров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63" y="1165394"/>
            <a:ext cx="623999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36944" y="5476062"/>
            <a:ext cx="2958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Конкурс «Город мастеров»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7" name="Picture 3" descr="C:\Users\User\Desktop\от августа к августу\профр\Встреча с ветеранами РОВ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8" y="1137870"/>
            <a:ext cx="6781060" cy="50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63811" y="568561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Встреча с ветеранами РОВД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20" name="Picture 2" descr="C:\Users\User\Desktop\от августа к августу\профр\В зале судебных заседаний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6" y="1532159"/>
            <a:ext cx="831103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49524" y="5691446"/>
            <a:ext cx="293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В зале судебных заседаний</a:t>
            </a:r>
            <a:endParaRPr lang="ru-RU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6801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846" y="2726036"/>
            <a:ext cx="7532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Gabriola" panose="04040605051002020D02" pitchFamily="82" charset="0"/>
              </a:rPr>
              <a:t>ЭКОЛОГИЧЕСКОЕ</a:t>
            </a:r>
            <a:endParaRPr lang="ru-RU" sz="5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6363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User\Desktop\от августа к августу\эколог\Акция Чистый род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3" y="404664"/>
            <a:ext cx="816090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4285" y="4572138"/>
            <a:ext cx="270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Акция «Чистый родник»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3325" name="Picture 13" descr="C:\Users\User\Desktop\от августа к августу\эколог\Экоур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5061"/>
            <a:ext cx="7139948" cy="535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4284" y="5336024"/>
            <a:ext cx="1010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/>
              <a:t>Экоурок</a:t>
            </a:r>
            <a:endParaRPr lang="ru-RU" b="1" i="1" dirty="0"/>
          </a:p>
        </p:txBody>
      </p:sp>
      <p:pic>
        <p:nvPicPr>
          <p:cNvPr id="13323" name="Picture 11" descr="C:\Users\User\Desktop\от августа к августу\эколог\Экологическая акция Сделаем вмест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1" y="840690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8996" y="4932477"/>
            <a:ext cx="431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Экологическая акция «Сделаем вместе»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3322" name="Picture 10" descr="C:\Users\User\Desktop\от августа к августу\эколог\экодесан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07" y="1210022"/>
            <a:ext cx="830845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User\Desktop\от августа к августу\эколог\экологический десан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0690"/>
            <a:ext cx="7611436" cy="505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4285" y="5326394"/>
            <a:ext cx="2474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Экологический десант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3318" name="Picture 6" descr="C:\Users\User\Desktop\от августа к августу\эколог\День земл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2" y="1015726"/>
            <a:ext cx="6990877" cy="52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5706531"/>
            <a:ext cx="1374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День земли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3319" name="Picture 7" descr="C:\Users\User\Desktop\от августа к августу\эколог\Муниципальное мероприятие я- дитя природ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25" y="1297304"/>
            <a:ext cx="7477415" cy="4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03788" y="5608183"/>
            <a:ext cx="3489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Муниципальное мероприятие «Я- дитя природы»</a:t>
            </a:r>
            <a:endParaRPr lang="ru-RU" b="1" i="1" dirty="0"/>
          </a:p>
        </p:txBody>
      </p:sp>
      <p:pic>
        <p:nvPicPr>
          <p:cNvPr id="13321" name="Picture 9" descr="C:\Users\User\Desktop\от августа к августу\эколог\экоакция Посади дерев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66" y="1395863"/>
            <a:ext cx="6822834" cy="51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49422" y="5943489"/>
            <a:ext cx="2912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solidFill>
                  <a:srgbClr val="00B0F0"/>
                </a:solidFill>
              </a:rPr>
              <a:t>Экоакция</a:t>
            </a:r>
            <a:r>
              <a:rPr lang="ru-RU" b="1" i="1" dirty="0" smtClean="0">
                <a:solidFill>
                  <a:srgbClr val="00B0F0"/>
                </a:solidFill>
              </a:rPr>
              <a:t> «Посади дерево»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3315" name="Picture 3" descr="C:\Users\User\Desktop\от августа к августу\эколог\Акция Покорми птиц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0" y="1632821"/>
            <a:ext cx="830769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91680" y="5758823"/>
            <a:ext cx="2603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Акция «Покорми птиц»</a:t>
            </a:r>
            <a:endParaRPr lang="ru-RU" b="1" i="1" dirty="0"/>
          </a:p>
        </p:txBody>
      </p:sp>
      <p:pic>
        <p:nvPicPr>
          <p:cNvPr id="13317" name="Picture 5" descr="C:\Users\User\Desktop\от августа к августу\эколог\Аллея кадетов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66" y="1824143"/>
            <a:ext cx="70388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от августа к августу\эколог\Акция Аллея Кадетов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02" y="1741542"/>
            <a:ext cx="6460268" cy="484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41477" y="6066233"/>
            <a:ext cx="265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Акция «Аллея Кадетов»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3320" name="Picture 8" descr="C:\Users\User\Desktop\от августа к августу\эколог\Победитель конкурса Кормушек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03" y="537943"/>
            <a:ext cx="4675058" cy="62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18617" y="6328323"/>
            <a:ext cx="354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</a:rPr>
              <a:t>Победитель конкурса кормушек</a:t>
            </a:r>
            <a:endParaRPr lang="ru-RU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166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3042" y="2726036"/>
            <a:ext cx="59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Gabriola" panose="04040605051002020D02" pitchFamily="82" charset="0"/>
              </a:rPr>
              <a:t>ЭСТЕТИЧЕСКОЕ</a:t>
            </a:r>
            <a:endParaRPr lang="ru-RU" sz="5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9166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C:\Users\User\Desktop\от августа к августу\эстетическое\Юмаева Айлина, победитель республиканского конкурса народных танц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7300"/>
            <a:ext cx="70388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886200"/>
            <a:ext cx="3942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/>
              <a:t>Юмаева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Айлина</a:t>
            </a:r>
            <a:r>
              <a:rPr lang="ru-RU" b="1" i="1" dirty="0" smtClean="0"/>
              <a:t>, победитель республиканского конкурса народных танцев</a:t>
            </a:r>
            <a:endParaRPr lang="ru-RU" b="1" i="1" dirty="0"/>
          </a:p>
        </p:txBody>
      </p:sp>
      <p:pic>
        <p:nvPicPr>
          <p:cNvPr id="14345" name="Picture 9" descr="C:\Users\User\Desktop\от августа к августу\эстетическое\киноак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5255912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Киноакция</a:t>
            </a:r>
            <a:endParaRPr lang="ru-RU" dirty="0"/>
          </a:p>
        </p:txBody>
      </p:sp>
      <p:pic>
        <p:nvPicPr>
          <p:cNvPr id="14339" name="Picture 3" descr="C:\Users\User\Desktop\от августа к августу\эстетическое\Куряев Артур, призер Всероссийского конкурса Пластелиновая воро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5"/>
            <a:ext cx="4680520" cy="56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5109" y="4867300"/>
            <a:ext cx="3006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B0F0"/>
                </a:solidFill>
              </a:rPr>
              <a:t>Куряев</a:t>
            </a:r>
            <a:r>
              <a:rPr lang="ru-RU" b="1" i="1" dirty="0" smtClean="0">
                <a:solidFill>
                  <a:srgbClr val="00B0F0"/>
                </a:solidFill>
              </a:rPr>
              <a:t> Артур, призер Всероссийского конкурса Пластилиновая ворона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14338" name="Picture 2" descr="C:\Users\User\Desktop\от августа к августу\эстетическое\концерт ко Дню Учител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8" y="332655"/>
            <a:ext cx="5672083" cy="567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61851" y="5465462"/>
            <a:ext cx="284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Концерт ко Дню Учителя</a:t>
            </a:r>
            <a:endParaRPr lang="ru-RU" b="1" i="1" dirty="0"/>
          </a:p>
        </p:txBody>
      </p:sp>
      <p:pic>
        <p:nvPicPr>
          <p:cNvPr id="14342" name="Picture 6" descr="C:\Users\User\Desktop\от августа к августу\эстетическое\Участники республикаского конкурса народного творчеств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41" y="575912"/>
            <a:ext cx="5454007" cy="60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5637" y="5683079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Участники республиканского конкурса народного творчества</a:t>
            </a:r>
            <a:endParaRPr lang="ru-RU" b="1" i="1" dirty="0"/>
          </a:p>
        </p:txBody>
      </p:sp>
      <p:pic>
        <p:nvPicPr>
          <p:cNvPr id="14344" name="Picture 8" descr="C:\Users\User\Desktop\от августа к августу\эстетическое\Гаранина Виктория , победитель республиканских вокальных конкурсов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31284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87404" y="4034300"/>
            <a:ext cx="2790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Гаранина Виктория , победитель республиканских вокальных конкурсов</a:t>
            </a:r>
            <a:endParaRPr lang="ru-RU" b="1" i="1" dirty="0"/>
          </a:p>
        </p:txBody>
      </p:sp>
      <p:pic>
        <p:nvPicPr>
          <p:cNvPr id="14341" name="Picture 5" descr="C:\Users\User\Desktop\от августа к августу\эстетическое\Празничное мероприяти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88" y="828695"/>
            <a:ext cx="5464075" cy="54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86005" y="5768546"/>
            <a:ext cx="299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Праздничное мероприятие</a:t>
            </a:r>
            <a:endParaRPr lang="ru-RU" b="1" i="1" dirty="0"/>
          </a:p>
        </p:txBody>
      </p:sp>
      <p:pic>
        <p:nvPicPr>
          <p:cNvPr id="14340" name="Picture 4" descr="C:\Users\User\Desktop\от августа к августу\эстетическое\новогодняя сказ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53" y="945243"/>
            <a:ext cx="4268007" cy="571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63569" y="6237077"/>
            <a:ext cx="2076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Новогодняя сказка</a:t>
            </a:r>
            <a:endParaRPr lang="ru-RU" b="1" i="1" dirty="0"/>
          </a:p>
        </p:txBody>
      </p:sp>
      <p:pic>
        <p:nvPicPr>
          <p:cNvPr id="3074" name="Picture 2" descr="C:\Users\User\Desktop\от августа к августу\Щоу- программм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04" y="1007270"/>
            <a:ext cx="6640980" cy="54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63569" y="6045545"/>
            <a:ext cx="190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Шоу- </a:t>
            </a:r>
            <a:r>
              <a:rPr lang="ru-RU" b="1" i="1" dirty="0" smtClean="0"/>
              <a:t>программа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13648487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User\Desktop\от августа к августу\20170525_09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8" y="957832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от августа к августу\20170525_091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от августа к августу\конец учебного год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10" y="1484113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от августа к августу\Выпуск-2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97805"/>
            <a:ext cx="7759356" cy="51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от августа к августу\на последний слайд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4" y="1006782"/>
            <a:ext cx="7552547" cy="566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596" y="0"/>
            <a:ext cx="8715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smtClean="0">
                <a:latin typeface="Gabriola" panose="04040605051002020D02" pitchFamily="82" charset="0"/>
              </a:rPr>
              <a:t>И вот позади еще один  учебный  год….</a:t>
            </a:r>
            <a:endParaRPr lang="ru-RU" sz="5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4678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4225932"/>
          </a:xfrm>
        </p:spPr>
        <p:txBody>
          <a:bodyPr>
            <a:normAutofit/>
          </a:bodyPr>
          <a:lstStyle/>
          <a:p>
            <a:r>
              <a:rPr lang="ru-RU" sz="5400" dirty="0" smtClean="0"/>
              <a:t> </a:t>
            </a:r>
            <a:r>
              <a:rPr lang="ru-RU" sz="6000" b="1" i="1" dirty="0" smtClean="0">
                <a:latin typeface="Gabriola" panose="04040605051002020D02" pitchFamily="82" charset="0"/>
              </a:rPr>
              <a:t>Приоритетные направления деятельности   2016-2017 учебного  года </a:t>
            </a:r>
            <a:endParaRPr lang="ru-RU" sz="6000" b="1" i="1" dirty="0">
              <a:latin typeface="Gabriola" panose="04040605051002020D02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264318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2636912"/>
            <a:ext cx="68889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Gabriola" panose="04040605051002020D02" pitchFamily="82" charset="0"/>
              </a:rPr>
              <a:t>ЗДОРОВЫЙ ОБРАЗ                  ЖИЗНИ</a:t>
            </a:r>
            <a:endParaRPr lang="ru-RU" sz="5400" b="1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8383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0"/>
            <a:ext cx="857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Акция  «От Улыбки станет всем теплей»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26" name="Picture 3" descr="C:\Users\User\Desktop\от августа к августу\здж\Акция От Улыбки\Акция От Улыбки станет всем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357298"/>
            <a:ext cx="626026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User\Desktop\от августа к августу\здж\Акция От Улыбки\От Улыбки..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643050"/>
            <a:ext cx="703708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User\Desktop\от августа к августу\здж\Акция От Улыбки\Участник Акции От улыбки.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29" y="1631265"/>
            <a:ext cx="701862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ser\Desktop\от августа к августу\здж\Акция От Улыбки\Акция от улыбки станет всем тепле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87" y="1772816"/>
            <a:ext cx="701862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от августа к августу\здж\Акция От Улыбки\Всем тепле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701862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от августа к августу\здж\Акция От Улыбки\нет террору!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32" y="1917352"/>
            <a:ext cx="626026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12928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9652" y="116631"/>
            <a:ext cx="674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Gabriola" panose="04040605051002020D02" pitchFamily="82" charset="0"/>
              </a:rPr>
              <a:t>Безопасность дорожного движения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18" name="Picture 6" descr="C:\Users\User\Desktop\от августа к августу\здж\Акция безопасности дорожного движения\1 к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824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User\Desktop\от августа к августу\здж\Акция безопасности дорожного движения\1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User\Desktop\от августа к августу\здж\Акция безопасности дорожного движения\3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:\Users\User\Desktop\от августа к августу\здж\Акция безопасности дорожного движения\3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52" y="1556792"/>
            <a:ext cx="6480000" cy="36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:\Users\User\Desktop\от августа к августу\здж\Акция безопасности дорожного движения\20170324_0922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52" y="1628568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:\Users\User\Desktop\от августа к августу\здж\Акция безопасности дорожного движения\азбука БД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52" y="1700808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C:\Users\User\Desktop\от августа к августу\здж\Акция безопасности дорожного движения\игр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C:\Users\User\Desktop\от августа к августу\здж\Акция безопасности дорожного движения\первош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от августа к августу\здж\Акция безопасности дорожного движения\2б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43" y="198884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8891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3181" y="332656"/>
            <a:ext cx="4060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Акция  «Стоп Спайс»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3076" name="Picture 4" descr="C:\Users\User\Desktop\от августа к августу\здж\Акция Стоп Спайс\Стоп Спайс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55" y="1102097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от августа к августу\здж\Акция Стоп Спайс\Акция Стоп спай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от августа к августу\здж\Акция Стоп Спайс\Встреча с врачом-наркологом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45" y="155679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от августа к августу\здж\Акция Стоп Спайс\Стоп Спай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769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332656"/>
            <a:ext cx="742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Gabriola" panose="04040605051002020D02" pitchFamily="82" charset="0"/>
              </a:rPr>
              <a:t>Спортивные достижения 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4099" name="Picture 3" descr="C:\Users\User\Desktop\от августа к августу\здж\Спорт\Конкурс А ну=ка,парни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6173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2570" y="1196752"/>
            <a:ext cx="297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Конкурс «А ну – ка, парни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4102" name="Picture 6" descr="C:\Users\User\Desktop\от августа к августу\здж\Спорт\спортакиа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5" y="1206625"/>
            <a:ext cx="804752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7702" y="1566084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Спартакиада</a:t>
            </a:r>
            <a:endParaRPr lang="ru-RU" b="1" i="1" dirty="0"/>
          </a:p>
        </p:txBody>
      </p:sp>
      <p:pic>
        <p:nvPicPr>
          <p:cNvPr id="4100" name="Picture 4" descr="C:\Users\User\Desktop\от августа к августу\здж\Спорт\победители районных соревнований по волейболу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75" y="1363484"/>
            <a:ext cx="833764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0588" y="13634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/>
              <a:t>Победители районных соревнований по волейболу</a:t>
            </a:r>
            <a:endParaRPr lang="ru-RU" b="1" i="1" dirty="0"/>
          </a:p>
        </p:txBody>
      </p:sp>
      <p:pic>
        <p:nvPicPr>
          <p:cNvPr id="4098" name="Picture 2" descr="C:\Users\User\Desktop\от августа к августу\здж\Спорт\Чемпион республики  по тежелой атлетик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18" y="1517253"/>
            <a:ext cx="702274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0588" y="1825149"/>
            <a:ext cx="4796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Чемпион республики  по тяжёлой атлетике</a:t>
            </a:r>
            <a:endParaRPr lang="ru-RU" b="1" i="1" dirty="0"/>
          </a:p>
        </p:txBody>
      </p:sp>
      <p:pic>
        <p:nvPicPr>
          <p:cNvPr id="4101" name="Picture 5" descr="C:\Users\User\Desktop\от августа к августу\здж\Спорт\Призер республиканских соревнований по катанию на коньках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70" y="1686649"/>
            <a:ext cx="3838296" cy="511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78832" y="1497558"/>
            <a:ext cx="3870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Призер республиканских соревнований по катанию на коньках.</a:t>
            </a:r>
            <a:endParaRPr lang="ru-RU" b="1" i="1" dirty="0"/>
          </a:p>
        </p:txBody>
      </p:sp>
      <p:pic>
        <p:nvPicPr>
          <p:cNvPr id="1027" name="Picture 3" descr="C:\Users\User\Desktop\от августа к августу\Сдача ГТО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51" y="1188563"/>
            <a:ext cx="5868986" cy="561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67956" y="6248083"/>
            <a:ext cx="119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Сдача ГТО</a:t>
            </a:r>
          </a:p>
        </p:txBody>
      </p:sp>
      <p:pic>
        <p:nvPicPr>
          <p:cNvPr id="1026" name="Picture 2" descr="C:\Users\User\Desktop\от августа к августу\oDJ3U3qgrOs - копия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46" y="1212936"/>
            <a:ext cx="4196883" cy="541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5363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5474" y="332656"/>
            <a:ext cx="4176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err="1" smtClean="0">
                <a:latin typeface="Gabriola" panose="04040605051002020D02" pitchFamily="82" charset="0"/>
              </a:rPr>
              <a:t>Тренинговые</a:t>
            </a:r>
            <a:r>
              <a:rPr lang="ru-RU" sz="4400" b="1" i="1" dirty="0" smtClean="0">
                <a:latin typeface="Gabriola" panose="04040605051002020D02" pitchFamily="82" charset="0"/>
              </a:rPr>
              <a:t> занятия</a:t>
            </a:r>
            <a:endParaRPr lang="ru-RU" sz="4400" b="1" i="1" dirty="0">
              <a:latin typeface="Gabriola" panose="04040605051002020D02" pitchFamily="82" charset="0"/>
            </a:endParaRPr>
          </a:p>
        </p:txBody>
      </p:sp>
      <p:pic>
        <p:nvPicPr>
          <p:cNvPr id="5122" name="Picture 2" descr="C:\Users\User\Desktop\от августа к августу\здж\Тренинговые занятия\Тренинг  ВИЧ- чума 21 ве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5" y="184482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от августа к августу\здж\Тренинговые занятия\тренинг чума 21 ве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0360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57505" y="1439597"/>
            <a:ext cx="3423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Тренинг  «ВИЧ –  чума </a:t>
            </a:r>
            <a:r>
              <a:rPr lang="en-US" b="1" i="1" dirty="0" smtClean="0"/>
              <a:t>XXI</a:t>
            </a:r>
            <a:r>
              <a:rPr lang="ru-RU" b="1" i="1" dirty="0" smtClean="0"/>
              <a:t> века»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88535720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396</Words>
  <Application>Microsoft Office PowerPoint</Application>
  <PresentationFormat>Экран (4:3)</PresentationFormat>
  <Paragraphs>104</Paragraphs>
  <Slides>25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 Приоритетные направления деятельности   2016-2017 учебного 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60</cp:revision>
  <dcterms:created xsi:type="dcterms:W3CDTF">2017-08-18T08:37:07Z</dcterms:created>
  <dcterms:modified xsi:type="dcterms:W3CDTF">2017-08-20T20:02:06Z</dcterms:modified>
</cp:coreProperties>
</file>