
<file path=[Content_Types].xml><?xml version="1.0" encoding="utf-8"?>
<Types xmlns="http://schemas.openxmlformats.org/package/2006/content-types">
  <Default Extension="jfif" ContentType="image/jpeg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4"/>
  </p:sldMasterIdLst>
  <p:notesMasterIdLst>
    <p:notesMasterId r:id="rId17"/>
  </p:notesMasterIdLst>
  <p:handoutMasterIdLst>
    <p:handoutMasterId r:id="rId18"/>
  </p:handoutMasterIdLst>
  <p:sldIdLst>
    <p:sldId id="260" r:id="rId5"/>
    <p:sldId id="261" r:id="rId6"/>
    <p:sldId id="262" r:id="rId7"/>
    <p:sldId id="263" r:id="rId8"/>
    <p:sldId id="264" r:id="rId9"/>
    <p:sldId id="265" r:id="rId10"/>
    <p:sldId id="269" r:id="rId11"/>
    <p:sldId id="266" r:id="rId12"/>
    <p:sldId id="267" r:id="rId13"/>
    <p:sldId id="268" r:id="rId14"/>
    <p:sldId id="271" r:id="rId15"/>
    <p:sldId id="272" r:id="rId16"/>
  </p:sldIdLst>
  <p:sldSz cx="12188825" cy="6858000"/>
  <p:notesSz cx="6858000" cy="9144000"/>
  <p:defaultTextStyle>
    <a:defPPr rtl="0"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orient="horz" pos="1008">
          <p15:clr>
            <a:srgbClr val="A4A3A4"/>
          </p15:clr>
        </p15:guide>
        <p15:guide id="3" orient="horz" pos="3888">
          <p15:clr>
            <a:srgbClr val="A4A3A4"/>
          </p15:clr>
        </p15:guide>
        <p15:guide id="4" orient="horz" pos="321">
          <p15:clr>
            <a:srgbClr val="A4A3A4"/>
          </p15:clr>
        </p15:guide>
        <p15:guide id="5" pos="3839">
          <p15:clr>
            <a:srgbClr val="A4A3A4"/>
          </p15:clr>
        </p15:guide>
        <p15:guide id="6" pos="1007">
          <p15:clr>
            <a:srgbClr val="A4A3A4"/>
          </p15:clr>
        </p15:guide>
        <p15:guide id="7" pos="7173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41" autoAdjust="0"/>
    <p:restoredTop sz="94660"/>
  </p:normalViewPr>
  <p:slideViewPr>
    <p:cSldViewPr showGuides="1">
      <p:cViewPr varScale="1">
        <p:scale>
          <a:sx n="67" d="100"/>
          <a:sy n="67" d="100"/>
        </p:scale>
        <p:origin x="96" y="492"/>
      </p:cViewPr>
      <p:guideLst>
        <p:guide orient="horz" pos="2160"/>
        <p:guide orient="horz" pos="1008"/>
        <p:guide orient="horz" pos="3888"/>
        <p:guide orient="horz" pos="321"/>
        <p:guide pos="3839"/>
        <p:guide pos="1007"/>
        <p:guide pos="7173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howGuides="1">
      <p:cViewPr varScale="1">
        <p:scale>
          <a:sx n="90" d="100"/>
          <a:sy n="90" d="100"/>
        </p:scale>
        <p:origin x="3024" y="96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6455363E-5DB3-439C-B549-DD83222C79E4}" type="datetime1">
              <a:rPr lang="ru-RU" smtClean="0"/>
              <a:t>30.01.2022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04360E59-1627-4404-ACC5-51C744AB0F27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1622542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pPr rtl="0"/>
            <a:endParaRPr lang="ru-RU" noProof="0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826E2F11-CEBF-4D63-B350-54083DC2653F}" type="datetime1">
              <a:rPr lang="ru-RU" smtClean="0"/>
              <a:pPr/>
              <a:t>30.01.2022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ru-RU" noProof="0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ru-RU" noProof="0" dirty="0" smtClean="0"/>
              <a:t>Образец текста</a:t>
            </a:r>
          </a:p>
          <a:p>
            <a:pPr lvl="1" rtl="0"/>
            <a:r>
              <a:rPr lang="ru-RU" noProof="0" dirty="0" smtClean="0"/>
              <a:t>Второй уровень</a:t>
            </a:r>
          </a:p>
          <a:p>
            <a:pPr lvl="2" rtl="0"/>
            <a:r>
              <a:rPr lang="ru-RU" noProof="0" dirty="0" smtClean="0"/>
              <a:t>Третий уровень</a:t>
            </a:r>
          </a:p>
          <a:p>
            <a:pPr lvl="3" rtl="0"/>
            <a:r>
              <a:rPr lang="ru-RU" noProof="0" dirty="0" smtClean="0"/>
              <a:t>Четвертый уровень</a:t>
            </a:r>
          </a:p>
          <a:p>
            <a:pPr lvl="4" rtl="0"/>
            <a:r>
              <a:rPr lang="ru-RU" noProof="0" dirty="0" smtClean="0"/>
              <a:t>Пятый уровень</a:t>
            </a:r>
            <a:endParaRPr lang="ru-RU" noProof="0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pPr rtl="0"/>
            <a:endParaRPr lang="ru-RU" noProof="0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pPr rtl="0"/>
            <a:fld id="{841221E5-7225-48EB-A4EE-420E7BFCF705}" type="slidenum">
              <a:rPr lang="ru-RU" noProof="0" smtClean="0"/>
              <a:pPr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15566699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2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2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2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2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2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 bwMode="ltGray"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428669" y="1600200"/>
            <a:ext cx="8329031" cy="2680127"/>
          </a:xfrm>
          <a:noFill/>
          <a:effectLst>
            <a:softEdge rad="31750"/>
          </a:effectLst>
        </p:spPr>
        <p:txBody>
          <a:bodyPr rtlCol="0" anchor="b">
            <a:noAutofit/>
          </a:bodyPr>
          <a:lstStyle>
            <a:lvl1pPr>
              <a:defRPr sz="5400">
                <a:solidFill>
                  <a:schemeClr val="bg1"/>
                </a:solidFill>
              </a:defRPr>
            </a:lvl1pPr>
          </a:lstStyle>
          <a:p>
            <a:pPr rtl="0"/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428669" y="4344915"/>
            <a:ext cx="7516442" cy="1116085"/>
          </a:xfrm>
        </p:spPr>
        <p:txBody>
          <a:bodyPr rtlCol="0">
            <a:normAutofit/>
          </a:bodyPr>
          <a:lstStyle>
            <a:lvl1pPr marL="0" indent="0" algn="l">
              <a:spcBef>
                <a:spcPts val="0"/>
              </a:spcBef>
              <a:buNone/>
              <a:defRPr sz="32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rtl="0"/>
            <a:r>
              <a:rPr lang="ru-RU" noProof="0" smtClean="0"/>
              <a:t>Образец подзаголовка</a:t>
            </a:r>
            <a:endParaRPr lang="ru-RU" noProof="0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699025" y="6356351"/>
            <a:ext cx="1218883" cy="365125"/>
          </a:xfrm>
        </p:spPr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fld id="{906DD7E9-633A-4209-8629-FCA24BED8E5C}" type="datetime1">
              <a:rPr lang="ru-RU" noProof="0" smtClean="0"/>
              <a:t>30.01.2022</a:t>
            </a:fld>
            <a:endParaRPr lang="ru-RU" noProof="0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6114708" y="6356351"/>
            <a:ext cx="3974065" cy="365125"/>
          </a:xfrm>
        </p:spPr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r>
              <a:rPr lang="ru-RU" noProof="0" dirty="0" smtClean="0"/>
              <a:t>Добавить нижний колонтитул</a:t>
            </a:r>
            <a:endParaRPr lang="ru-RU" noProof="0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0285571" y="6356351"/>
            <a:ext cx="609441" cy="365125"/>
          </a:xfrm>
        </p:spPr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fld id="{7DC1BBB0-96F0-4077-A278-0F3FB5C104D3}" type="slidenum">
              <a:rPr lang="ru-RU" noProof="0" smtClean="0"/>
              <a:pPr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14909882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 rtlCol="0"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 rtl="0"/>
            <a:r>
              <a:rPr lang="ru-RU" noProof="0" smtClean="0"/>
              <a:t>Образец текста</a:t>
            </a:r>
          </a:p>
          <a:p>
            <a:pPr lvl="1" rtl="0"/>
            <a:r>
              <a:rPr lang="ru-RU" noProof="0" smtClean="0"/>
              <a:t>Второй уровень</a:t>
            </a:r>
          </a:p>
          <a:p>
            <a:pPr lvl="2" rtl="0"/>
            <a:r>
              <a:rPr lang="ru-RU" noProof="0" smtClean="0"/>
              <a:t>Третий уровень</a:t>
            </a:r>
          </a:p>
          <a:p>
            <a:pPr lvl="3" rtl="0"/>
            <a:r>
              <a:rPr lang="ru-RU" noProof="0" smtClean="0"/>
              <a:t>Четвертый уровень</a:t>
            </a:r>
          </a:p>
          <a:p>
            <a:pPr lvl="4" rtl="0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57BCC0A8-4822-4C48-B4AB-E6618EB17856}" type="datetime1">
              <a:rPr lang="ru-RU" noProof="0" smtClean="0"/>
              <a:t>30.01.2022</a:t>
            </a:fld>
            <a:endParaRPr lang="ru-RU" noProof="0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noProof="0" dirty="0" smtClean="0"/>
              <a:t>Добавить нижний колонтитул</a:t>
            </a:r>
            <a:endParaRPr lang="ru-RU" noProof="0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7DC1BBB0-96F0-4077-A278-0F3FB5C104D3}" type="slidenum">
              <a:rPr lang="ru-RU" noProof="0" smtClean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6661610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9599612" y="685800"/>
            <a:ext cx="1787526" cy="5486400"/>
          </a:xfrm>
        </p:spPr>
        <p:txBody>
          <a:bodyPr vert="eaVert" rtlCol="0"/>
          <a:lstStyle/>
          <a:p>
            <a:pPr rtl="0"/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598613" y="685800"/>
            <a:ext cx="7848599" cy="5486400"/>
          </a:xfrm>
        </p:spPr>
        <p:txBody>
          <a:bodyPr vert="eaVert" rtlCol="0"/>
          <a:lstStyle/>
          <a:p>
            <a:pPr lvl="0" rtl="0"/>
            <a:r>
              <a:rPr lang="ru-RU" noProof="0" smtClean="0"/>
              <a:t>Образец текста</a:t>
            </a:r>
          </a:p>
          <a:p>
            <a:pPr lvl="1" rtl="0"/>
            <a:r>
              <a:rPr lang="ru-RU" noProof="0" smtClean="0"/>
              <a:t>Второй уровень</a:t>
            </a:r>
          </a:p>
          <a:p>
            <a:pPr lvl="2" rtl="0"/>
            <a:r>
              <a:rPr lang="ru-RU" noProof="0" smtClean="0"/>
              <a:t>Третий уровень</a:t>
            </a:r>
          </a:p>
          <a:p>
            <a:pPr lvl="3" rtl="0"/>
            <a:r>
              <a:rPr lang="ru-RU" noProof="0" smtClean="0"/>
              <a:t>Четвертый уровень</a:t>
            </a:r>
          </a:p>
          <a:p>
            <a:pPr lvl="4" rtl="0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CF26FFAE-3E3C-4124-8CE2-33E8AFE68549}" type="datetime1">
              <a:rPr lang="ru-RU" noProof="0" smtClean="0"/>
              <a:t>30.01.2022</a:t>
            </a:fld>
            <a:endParaRPr lang="ru-RU" noProof="0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noProof="0" dirty="0" smtClean="0"/>
              <a:t>Добавить нижний колонтитул</a:t>
            </a:r>
            <a:endParaRPr lang="ru-RU" noProof="0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7DC1BBB0-96F0-4077-A278-0F3FB5C104D3}" type="slidenum">
              <a:rPr lang="ru-RU" noProof="0" smtClean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19172947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 rtlCol="0"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 rtl="0"/>
            <a:r>
              <a:rPr lang="ru-RU" noProof="0" smtClean="0"/>
              <a:t>Образец текста</a:t>
            </a:r>
          </a:p>
          <a:p>
            <a:pPr lvl="1" rtl="0"/>
            <a:r>
              <a:rPr lang="ru-RU" noProof="0" smtClean="0"/>
              <a:t>Второй уровень</a:t>
            </a:r>
          </a:p>
          <a:p>
            <a:pPr lvl="2" rtl="0"/>
            <a:r>
              <a:rPr lang="ru-RU" noProof="0" smtClean="0"/>
              <a:t>Третий уровень</a:t>
            </a:r>
          </a:p>
          <a:p>
            <a:pPr lvl="3" rtl="0"/>
            <a:r>
              <a:rPr lang="ru-RU" noProof="0" smtClean="0"/>
              <a:t>Четвертый уровень</a:t>
            </a:r>
          </a:p>
          <a:p>
            <a:pPr lvl="4" rtl="0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55648EF9-D76D-408D-9269-C51AF1E71906}" type="datetime1">
              <a:rPr lang="ru-RU" noProof="0" smtClean="0"/>
              <a:t>30.01.2022</a:t>
            </a:fld>
            <a:endParaRPr lang="ru-RU" noProof="0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noProof="0" dirty="0" smtClean="0"/>
              <a:t>Добавить нижний колонтитул</a:t>
            </a:r>
            <a:endParaRPr lang="ru-RU" noProof="0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7DC1BBB0-96F0-4077-A278-0F3FB5C104D3}" type="slidenum">
              <a:rPr lang="ru-RU" noProof="0" smtClean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31355299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98613" y="1600201"/>
            <a:ext cx="8283272" cy="2654064"/>
          </a:xfrm>
        </p:spPr>
        <p:txBody>
          <a:bodyPr rtlCol="0" anchor="b">
            <a:normAutofit/>
          </a:bodyPr>
          <a:lstStyle>
            <a:lvl1pPr algn="l">
              <a:defRPr sz="5400" b="0" cap="none" baseline="0"/>
            </a:lvl1pPr>
          </a:lstStyle>
          <a:p>
            <a:pPr rtl="0"/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598613" y="4259996"/>
            <a:ext cx="7264623" cy="1150203"/>
          </a:xfrm>
        </p:spPr>
        <p:txBody>
          <a:bodyPr rtlCol="0" anchor="t">
            <a:normAutofit/>
          </a:bodyPr>
          <a:lstStyle>
            <a:lvl1pPr marL="0" indent="0">
              <a:spcBef>
                <a:spcPts val="0"/>
              </a:spcBef>
              <a:buNone/>
              <a:defRPr sz="32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ru-RU" noProof="0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rtl="0"/>
            <a:fld id="{267F7D04-070A-4786-BFC3-699C3BEEF6F5}" type="datetime1">
              <a:rPr lang="ru-RU" noProof="0" smtClean="0"/>
              <a:t>30.01.2022</a:t>
            </a:fld>
            <a:endParaRPr lang="ru-RU" noProof="0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rtl="0"/>
            <a:r>
              <a:rPr lang="ru-RU" noProof="0" dirty="0" smtClean="0"/>
              <a:t>Добавить нижний колонтитул</a:t>
            </a:r>
            <a:endParaRPr lang="ru-RU" noProof="0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rtl="0"/>
            <a:fld id="{7DC1BBB0-96F0-4077-A278-0F3FB5C104D3}" type="slidenum">
              <a:rPr lang="ru-RU" noProof="0" smtClean="0"/>
              <a:pPr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27749117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593436" y="1600200"/>
            <a:ext cx="4814586" cy="4572000"/>
          </a:xfrm>
        </p:spPr>
        <p:txBody>
          <a:bodyPr rtlCol="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rtl="0"/>
            <a:r>
              <a:rPr lang="ru-RU" noProof="0" smtClean="0"/>
              <a:t>Образец текста</a:t>
            </a:r>
          </a:p>
          <a:p>
            <a:pPr lvl="1" rtl="0"/>
            <a:r>
              <a:rPr lang="ru-RU" noProof="0" smtClean="0"/>
              <a:t>Второй уровень</a:t>
            </a:r>
          </a:p>
          <a:p>
            <a:pPr lvl="2" rtl="0"/>
            <a:r>
              <a:rPr lang="ru-RU" noProof="0" smtClean="0"/>
              <a:t>Третий уровень</a:t>
            </a:r>
          </a:p>
          <a:p>
            <a:pPr lvl="3" rtl="0"/>
            <a:r>
              <a:rPr lang="ru-RU" noProof="0" smtClean="0"/>
              <a:t>Четвертый уровень</a:t>
            </a:r>
          </a:p>
          <a:p>
            <a:pPr lvl="4" rtl="0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561651" y="1600200"/>
            <a:ext cx="4814586" cy="4572000"/>
          </a:xfrm>
        </p:spPr>
        <p:txBody>
          <a:bodyPr rtlCol="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 baseline="0"/>
            </a:lvl6pPr>
            <a:lvl7pPr>
              <a:defRPr sz="1800" baseline="0"/>
            </a:lvl7pPr>
            <a:lvl8pPr>
              <a:defRPr sz="1800" baseline="0"/>
            </a:lvl8pPr>
            <a:lvl9pPr>
              <a:defRPr sz="1800" baseline="0"/>
            </a:lvl9pPr>
          </a:lstStyle>
          <a:p>
            <a:pPr lvl="0" rtl="0"/>
            <a:r>
              <a:rPr lang="ru-RU" noProof="0" smtClean="0"/>
              <a:t>Образец текста</a:t>
            </a:r>
          </a:p>
          <a:p>
            <a:pPr lvl="1" rtl="0"/>
            <a:r>
              <a:rPr lang="ru-RU" noProof="0" smtClean="0"/>
              <a:t>Второй уровень</a:t>
            </a:r>
          </a:p>
          <a:p>
            <a:pPr lvl="2" rtl="0"/>
            <a:r>
              <a:rPr lang="ru-RU" noProof="0" smtClean="0"/>
              <a:t>Третий уровень</a:t>
            </a:r>
          </a:p>
          <a:p>
            <a:pPr lvl="3" rtl="0"/>
            <a:r>
              <a:rPr lang="ru-RU" noProof="0" smtClean="0"/>
              <a:t>Четвертый уровень</a:t>
            </a:r>
          </a:p>
          <a:p>
            <a:pPr lvl="4" rtl="0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16DFC388-25B8-4D98-8EA3-7599CFB174A7}" type="datetime1">
              <a:rPr lang="ru-RU" noProof="0" smtClean="0"/>
              <a:t>30.01.2022</a:t>
            </a:fld>
            <a:endParaRPr lang="ru-RU" noProof="0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noProof="0" dirty="0" smtClean="0"/>
              <a:t>Добавить нижний колонтитул</a:t>
            </a:r>
            <a:endParaRPr lang="ru-RU" noProof="0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7DC1BBB0-96F0-4077-A278-0F3FB5C104D3}" type="slidenum">
              <a:rPr lang="ru-RU" noProof="0" smtClean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37834016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93436" y="177800"/>
            <a:ext cx="9782801" cy="1239837"/>
          </a:xfrm>
        </p:spPr>
        <p:txBody>
          <a:bodyPr rtlCol="0"/>
          <a:lstStyle>
            <a:lvl1pPr>
              <a:defRPr/>
            </a:lvl1pPr>
          </a:lstStyle>
          <a:p>
            <a:pPr rtl="0"/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593436" y="1499616"/>
            <a:ext cx="4818888" cy="938784"/>
          </a:xfrm>
        </p:spPr>
        <p:txBody>
          <a:bodyPr rtlCol="0" anchor="b">
            <a:noAutofit/>
          </a:bodyPr>
          <a:lstStyle>
            <a:lvl1pPr marL="0" indent="0">
              <a:spcBef>
                <a:spcPts val="0"/>
              </a:spcBef>
              <a:buNone/>
              <a:defRPr sz="24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noProof="0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1593436" y="2514706"/>
            <a:ext cx="4814586" cy="3657493"/>
          </a:xfrm>
        </p:spPr>
        <p:txBody>
          <a:bodyPr rtlCol="0"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 baseline="0"/>
            </a:lvl8pPr>
            <a:lvl9pPr>
              <a:defRPr sz="1600" baseline="0"/>
            </a:lvl9pPr>
          </a:lstStyle>
          <a:p>
            <a:pPr lvl="0" rtl="0"/>
            <a:r>
              <a:rPr lang="ru-RU" noProof="0" smtClean="0"/>
              <a:t>Образец текста</a:t>
            </a:r>
          </a:p>
          <a:p>
            <a:pPr lvl="1" rtl="0"/>
            <a:r>
              <a:rPr lang="ru-RU" noProof="0" smtClean="0"/>
              <a:t>Второй уровень</a:t>
            </a:r>
          </a:p>
          <a:p>
            <a:pPr lvl="2" rtl="0"/>
            <a:r>
              <a:rPr lang="ru-RU" noProof="0" smtClean="0"/>
              <a:t>Третий уровень</a:t>
            </a:r>
          </a:p>
          <a:p>
            <a:pPr lvl="3" rtl="0"/>
            <a:r>
              <a:rPr lang="ru-RU" noProof="0" smtClean="0"/>
              <a:t>Четвертый уровень</a:t>
            </a:r>
          </a:p>
          <a:p>
            <a:pPr lvl="4" rtl="0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609524" y="1499616"/>
            <a:ext cx="4818888" cy="938784"/>
          </a:xfrm>
        </p:spPr>
        <p:txBody>
          <a:bodyPr rtlCol="0" anchor="b">
            <a:noAutofit/>
          </a:bodyPr>
          <a:lstStyle>
            <a:lvl1pPr marL="0" indent="0">
              <a:spcBef>
                <a:spcPts val="0"/>
              </a:spcBef>
              <a:buNone/>
              <a:defRPr sz="24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noProof="0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609524" y="2514600"/>
            <a:ext cx="4818888" cy="3655568"/>
          </a:xfrm>
        </p:spPr>
        <p:txBody>
          <a:bodyPr rtlCol="0"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rtl="0"/>
            <a:r>
              <a:rPr lang="ru-RU" noProof="0" smtClean="0"/>
              <a:t>Образец текста</a:t>
            </a:r>
          </a:p>
          <a:p>
            <a:pPr lvl="1" rtl="0"/>
            <a:r>
              <a:rPr lang="ru-RU" noProof="0" smtClean="0"/>
              <a:t>Второй уровень</a:t>
            </a:r>
          </a:p>
          <a:p>
            <a:pPr lvl="2" rtl="0"/>
            <a:r>
              <a:rPr lang="ru-RU" noProof="0" smtClean="0"/>
              <a:t>Третий уровень</a:t>
            </a:r>
          </a:p>
          <a:p>
            <a:pPr lvl="3" rtl="0"/>
            <a:r>
              <a:rPr lang="ru-RU" noProof="0" smtClean="0"/>
              <a:t>Четвертый уровень</a:t>
            </a:r>
          </a:p>
          <a:p>
            <a:pPr lvl="4" rtl="0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46184B29-88E0-41C3-91BD-DCA26527FF63}" type="datetime1">
              <a:rPr lang="ru-RU" noProof="0" smtClean="0"/>
              <a:t>30.01.2022</a:t>
            </a:fld>
            <a:endParaRPr lang="ru-RU" noProof="0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noProof="0" dirty="0" smtClean="0"/>
              <a:t>Добавить нижний колонтитул</a:t>
            </a:r>
            <a:endParaRPr lang="ru-RU" noProof="0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7DC1BBB0-96F0-4077-A278-0F3FB5C104D3}" type="slidenum">
              <a:rPr lang="ru-RU" noProof="0" smtClean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35459501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550918EF-A4F5-4A7C-96B1-F87831C82688}" type="datetime1">
              <a:rPr lang="ru-RU" noProof="0" smtClean="0"/>
              <a:t>30.01.2022</a:t>
            </a:fld>
            <a:endParaRPr lang="ru-RU" noProof="0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noProof="0" dirty="0" smtClean="0"/>
              <a:t>Добавить нижний колонтитул</a:t>
            </a:r>
            <a:endParaRPr lang="ru-RU" noProof="0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7DC1BBB0-96F0-4077-A278-0F3FB5C104D3}" type="slidenum">
              <a:rPr lang="ru-RU" noProof="0" smtClean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21216795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A138ADB2-DC01-420A-B091-D935BF010607}" type="datetime1">
              <a:rPr lang="ru-RU" noProof="0" smtClean="0"/>
              <a:t>30.01.2022</a:t>
            </a:fld>
            <a:endParaRPr lang="ru-RU" noProof="0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noProof="0" dirty="0" smtClean="0"/>
              <a:t>Добавить нижний колонтитул</a:t>
            </a:r>
            <a:endParaRPr lang="ru-RU" noProof="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 vert="horz" lIns="91440" tIns="45720" rIns="91440" bIns="45720" rtlCol="0" anchor="ctr"/>
          <a:lstStyle>
            <a:lvl1pPr algn="r">
              <a:defRPr lang="en-US" smtClean="0"/>
            </a:lvl1pPr>
          </a:lstStyle>
          <a:p>
            <a:pPr rtl="0"/>
            <a:fld id="{7DC1BBB0-96F0-4077-A278-0F3FB5C104D3}" type="slidenum">
              <a:rPr lang="ru-RU" noProof="0" smtClean="0"/>
              <a:pPr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35661786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6098"/>
            <a:ext cx="12188825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white">
          <a:xfrm>
            <a:off x="1598612" y="381000"/>
            <a:ext cx="3293422" cy="1371600"/>
          </a:xfrm>
        </p:spPr>
        <p:txBody>
          <a:bodyPr rtlCol="0" anchor="b">
            <a:normAutofit/>
          </a:bodyPr>
          <a:lstStyle>
            <a:lvl1pPr algn="l">
              <a:defRPr sz="2800" b="0" cap="all" baseline="0">
                <a:solidFill>
                  <a:schemeClr val="tx2"/>
                </a:solidFill>
              </a:defRPr>
            </a:lvl1pPr>
          </a:lstStyle>
          <a:p>
            <a:pPr rtl="0"/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white">
          <a:xfrm>
            <a:off x="1598612" y="1828800"/>
            <a:ext cx="3293422" cy="4343400"/>
          </a:xfrm>
        </p:spPr>
        <p:txBody>
          <a:bodyPr rtlCol="0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ru-RU" noProof="0" smtClean="0"/>
              <a:t>Образец текста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232426" y="482600"/>
            <a:ext cx="6195986" cy="5689600"/>
          </a:xfrm>
        </p:spPr>
        <p:txBody>
          <a:bodyPr rtlCol="0"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 baseline="0"/>
            </a:lvl8pPr>
            <a:lvl9pPr>
              <a:defRPr sz="1800" baseline="0"/>
            </a:lvl9pPr>
          </a:lstStyle>
          <a:p>
            <a:pPr lvl="0" rtl="0"/>
            <a:r>
              <a:rPr lang="ru-RU" noProof="0" smtClean="0"/>
              <a:t>Образец текста</a:t>
            </a:r>
          </a:p>
          <a:p>
            <a:pPr lvl="1" rtl="0"/>
            <a:r>
              <a:rPr lang="ru-RU" noProof="0" smtClean="0"/>
              <a:t>Второй уровень</a:t>
            </a:r>
          </a:p>
          <a:p>
            <a:pPr lvl="2" rtl="0"/>
            <a:r>
              <a:rPr lang="ru-RU" noProof="0" smtClean="0"/>
              <a:t>Третий уровень</a:t>
            </a:r>
          </a:p>
          <a:p>
            <a:pPr lvl="3" rtl="0"/>
            <a:r>
              <a:rPr lang="ru-RU" noProof="0" smtClean="0"/>
              <a:t>Четвертый уровень</a:t>
            </a:r>
          </a:p>
          <a:p>
            <a:pPr lvl="4" rtl="0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45981ADC-92F1-410C-B0D8-5A45B123FAEB}" type="datetime1">
              <a:rPr lang="ru-RU" noProof="0" smtClean="0"/>
              <a:t>30.01.2022</a:t>
            </a:fld>
            <a:endParaRPr lang="ru-RU" noProof="0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noProof="0" dirty="0" smtClean="0"/>
              <a:t>Добавить нижний колонтитул</a:t>
            </a:r>
            <a:endParaRPr lang="ru-RU" noProof="0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7DC1BBB0-96F0-4077-A278-0F3FB5C104D3}" type="slidenum">
              <a:rPr lang="ru-RU" noProof="0" smtClean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31118994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 userDrawn="1"/>
        </p:nvSpPr>
        <p:spPr>
          <a:xfrm>
            <a:off x="5103812" y="0"/>
            <a:ext cx="6324601" cy="6858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lvl="0" algn="ctr" rtl="0"/>
            <a:endParaRPr lang="ru-RU" noProof="0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16718" y="381000"/>
            <a:ext cx="3293422" cy="1371600"/>
          </a:xfrm>
        </p:spPr>
        <p:txBody>
          <a:bodyPr rtlCol="0" anchor="b">
            <a:normAutofit/>
          </a:bodyPr>
          <a:lstStyle>
            <a:lvl1pPr algn="l">
              <a:defRPr sz="2800" b="0" cap="all" baseline="0">
                <a:solidFill>
                  <a:schemeClr val="tx1">
                    <a:lumMod val="75000"/>
                  </a:schemeClr>
                </a:solidFill>
              </a:defRPr>
            </a:lvl1pPr>
          </a:lstStyle>
          <a:p>
            <a:pPr rtl="0"/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Рисунок 2" descr="Пустой заполнитель, вместо которого можно добавить изображение. Щелкните заполнитель и выберите изображение, которое необходимо добавить"/>
          <p:cNvSpPr>
            <a:spLocks noGrp="1"/>
          </p:cNvSpPr>
          <p:nvPr>
            <p:ph type="pic" idx="1"/>
          </p:nvPr>
        </p:nvSpPr>
        <p:spPr bwMode="auto">
          <a:xfrm>
            <a:off x="5232426" y="482600"/>
            <a:ext cx="6043586" cy="5689600"/>
          </a:xfrm>
          <a:ln w="19050">
            <a:solidFill>
              <a:schemeClr val="bg1"/>
            </a:solidFill>
          </a:ln>
        </p:spPr>
        <p:txBody>
          <a:bodyPr rtlCol="0">
            <a:normAutofit/>
          </a:bodyPr>
          <a:lstStyle>
            <a:lvl1pPr marL="0" indent="0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ru-RU" noProof="0" smtClean="0"/>
              <a:t>Вставка рисунка</a:t>
            </a:r>
            <a:endParaRPr lang="ru-RU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616718" y="1828800"/>
            <a:ext cx="3293422" cy="4343400"/>
          </a:xfrm>
        </p:spPr>
        <p:txBody>
          <a:bodyPr rtlCol="0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ru-RU" noProof="0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41D528A0-6E8B-4E56-B80E-E13CDB5F70CC}" type="datetime1">
              <a:rPr lang="ru-RU" noProof="0" smtClean="0"/>
              <a:t>30.01.2022</a:t>
            </a:fld>
            <a:endParaRPr lang="ru-RU" noProof="0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noProof="0" dirty="0" smtClean="0"/>
              <a:t>Добавить нижний колонтитул</a:t>
            </a:r>
            <a:endParaRPr lang="ru-RU" noProof="0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7DC1BBB0-96F0-4077-A278-0F3FB5C104D3}" type="slidenum">
              <a:rPr lang="ru-RU" noProof="0" smtClean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13570388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ltGray">
      <p:bgPr>
        <a:blipFill dpi="0" rotWithShape="1">
          <a:blip r:embed="rId13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93436" y="177800"/>
            <a:ext cx="9782801" cy="123983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rtl="0"/>
            <a:r>
              <a:rPr lang="ru-RU" noProof="0" dirty="0" smtClean="0"/>
              <a:t>Образец заголовка</a:t>
            </a:r>
            <a:endParaRPr lang="ru-RU" noProof="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593436" y="1600200"/>
            <a:ext cx="9782801" cy="4572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ru-RU" noProof="0" dirty="0" smtClean="0"/>
              <a:t>Образец текста</a:t>
            </a:r>
          </a:p>
          <a:p>
            <a:pPr lvl="1" rtl="0"/>
            <a:r>
              <a:rPr lang="ru-RU" noProof="0" dirty="0" smtClean="0"/>
              <a:t>Второй уровень</a:t>
            </a:r>
          </a:p>
          <a:p>
            <a:pPr lvl="2" rtl="0"/>
            <a:r>
              <a:rPr lang="ru-RU" noProof="0" dirty="0" smtClean="0"/>
              <a:t>Третий уровень</a:t>
            </a:r>
          </a:p>
          <a:p>
            <a:pPr lvl="3" rtl="0"/>
            <a:r>
              <a:rPr lang="ru-RU" noProof="0" dirty="0" smtClean="0"/>
              <a:t>Четвертый уровень</a:t>
            </a:r>
          </a:p>
          <a:p>
            <a:pPr lvl="4" rtl="0"/>
            <a:r>
              <a:rPr lang="ru-RU" noProof="0" dirty="0" smtClean="0"/>
              <a:t>Пятый уровень</a:t>
            </a:r>
            <a:endParaRPr lang="ru-RU" noProof="0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5180250" y="6316091"/>
            <a:ext cx="121888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cap="all" baseline="0">
                <a:solidFill>
                  <a:schemeClr val="tx1"/>
                </a:solidFill>
              </a:defRPr>
            </a:lvl1pPr>
          </a:lstStyle>
          <a:p>
            <a:pPr rtl="0"/>
            <a:fld id="{F914A4C0-1A15-4319-B325-10A509977DD3}" type="datetime1">
              <a:rPr lang="ru-RU" noProof="0" smtClean="0"/>
              <a:t>30.01.2022</a:t>
            </a:fld>
            <a:endParaRPr lang="ru-RU" noProof="0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6595933" y="6316091"/>
            <a:ext cx="39740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 cap="all" baseline="0">
                <a:solidFill>
                  <a:schemeClr val="tx1"/>
                </a:solidFill>
              </a:defRPr>
            </a:lvl1pPr>
          </a:lstStyle>
          <a:p>
            <a:pPr rtl="0"/>
            <a:r>
              <a:rPr lang="ru-RU" noProof="0" dirty="0" smtClean="0"/>
              <a:t>Добавить нижний колонтитул</a:t>
            </a:r>
            <a:endParaRPr lang="ru-RU" noProof="0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10766796" y="6316091"/>
            <a:ext cx="60944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cap="all" baseline="0">
                <a:solidFill>
                  <a:schemeClr val="tx1"/>
                </a:solidFill>
              </a:defRPr>
            </a:lvl1pPr>
          </a:lstStyle>
          <a:p>
            <a:pPr rtl="0"/>
            <a:fld id="{7DC1BBB0-96F0-4077-A278-0F3FB5C104D3}" type="slidenum">
              <a:rPr lang="ru-RU" noProof="0" smtClean="0"/>
              <a:pPr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5126290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46888" indent="-246888" algn="l" defTabSz="914400" rtl="0" eaLnBrk="1" latinLnBrk="0" hangingPunct="1">
        <a:lnSpc>
          <a:spcPct val="90000"/>
        </a:lnSpc>
        <a:spcBef>
          <a:spcPts val="1400"/>
        </a:spcBef>
        <a:buFont typeface="Euphemia" pitchFamily="34" charset="0"/>
        <a:buChar char="›"/>
        <a:defRPr sz="2800" kern="1200">
          <a:solidFill>
            <a:schemeClr val="tx2"/>
          </a:solidFill>
          <a:latin typeface="+mn-lt"/>
          <a:ea typeface="+mn-ea"/>
          <a:cs typeface="+mn-cs"/>
        </a:defRPr>
      </a:lvl1pPr>
      <a:lvl2pPr marL="612648" indent="-246888" algn="l" defTabSz="914400" rtl="0" eaLnBrk="1" latinLnBrk="0" hangingPunct="1">
        <a:lnSpc>
          <a:spcPct val="90000"/>
        </a:lnSpc>
        <a:spcBef>
          <a:spcPts val="600"/>
        </a:spcBef>
        <a:buFont typeface="Euphemia" pitchFamily="34" charset="0"/>
        <a:buChar char="–"/>
        <a:defRPr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978408" indent="-246888" algn="l" defTabSz="914400" rtl="0" eaLnBrk="1" latinLnBrk="0" hangingPunct="1">
        <a:lnSpc>
          <a:spcPct val="90000"/>
        </a:lnSpc>
        <a:spcBef>
          <a:spcPts val="600"/>
        </a:spcBef>
        <a:buFont typeface="Euphemia" pitchFamily="34" charset="0"/>
        <a:buChar char="›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344168" indent="-246888" algn="l" defTabSz="914400" rtl="0" eaLnBrk="1" latinLnBrk="0" hangingPunct="1">
        <a:lnSpc>
          <a:spcPct val="90000"/>
        </a:lnSpc>
        <a:spcBef>
          <a:spcPts val="600"/>
        </a:spcBef>
        <a:buFont typeface="Arial" pitchFamily="34" charset="0"/>
        <a:buChar char="–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709928" indent="-246888" algn="l" defTabSz="914400" rtl="0" eaLnBrk="1" latinLnBrk="0" hangingPunct="1">
        <a:lnSpc>
          <a:spcPct val="90000"/>
        </a:lnSpc>
        <a:spcBef>
          <a:spcPts val="600"/>
        </a:spcBef>
        <a:buFont typeface="Euphemia" pitchFamily="34" charset="0"/>
        <a:buChar char="›"/>
        <a:defRPr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075688" indent="-246888" algn="l" defTabSz="914400" rtl="0" eaLnBrk="1" latinLnBrk="0" hangingPunct="1">
        <a:lnSpc>
          <a:spcPct val="90000"/>
        </a:lnSpc>
        <a:spcBef>
          <a:spcPts val="600"/>
        </a:spcBef>
        <a:buFont typeface="Euphemia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441448" indent="-246888" algn="l" defTabSz="914400" rtl="0" eaLnBrk="1" latinLnBrk="0" hangingPunct="1">
        <a:lnSpc>
          <a:spcPct val="90000"/>
        </a:lnSpc>
        <a:spcBef>
          <a:spcPts val="600"/>
        </a:spcBef>
        <a:buFont typeface="Euphemia" pitchFamily="34" charset="0"/>
        <a:buChar char="›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807208" indent="-246888" algn="l" defTabSz="914400" rtl="0" eaLnBrk="1" latinLnBrk="0" hangingPunct="1">
        <a:lnSpc>
          <a:spcPct val="90000"/>
        </a:lnSpc>
        <a:spcBef>
          <a:spcPts val="600"/>
        </a:spcBef>
        <a:buFont typeface="Euphemia" pitchFamily="34" charset="0"/>
        <a:buChar char="–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172968" indent="-246888" algn="l" defTabSz="914400" rtl="0" eaLnBrk="1" latinLnBrk="0" hangingPunct="1">
        <a:lnSpc>
          <a:spcPct val="90000"/>
        </a:lnSpc>
        <a:spcBef>
          <a:spcPts val="600"/>
        </a:spcBef>
        <a:buFont typeface="Euphemia" pitchFamily="34" charset="0"/>
        <a:buChar char="›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0" orient="horz" pos="2160" userDrawn="1">
          <p15:clr>
            <a:srgbClr val="F26B43"/>
          </p15:clr>
        </p15:guide>
        <p15:guide id="1" pos="3839" userDrawn="1">
          <p15:clr>
            <a:srgbClr val="F26B43"/>
          </p15:clr>
        </p15:guide>
        <p15:guide id="2" pos="1007" userDrawn="1">
          <p15:clr>
            <a:srgbClr val="F26B43"/>
          </p15:clr>
        </p15:guide>
        <p15:guide id="3" pos="7199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f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fi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fif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fif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43408"/>
            <a:ext cx="12359109" cy="7421654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05780" y="1"/>
            <a:ext cx="11233248" cy="1844824"/>
          </a:xfrm>
        </p:spPr>
        <p:txBody>
          <a:bodyPr/>
          <a:lstStyle/>
          <a:p>
            <a:pPr algn="ctr">
              <a:lnSpc>
                <a:spcPct val="100000"/>
              </a:lnSpc>
            </a:pPr>
            <a:r>
              <a:rPr lang="ru-RU" sz="32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Презентация на тему: </a:t>
            </a:r>
            <a:r>
              <a:rPr lang="ru-RU" sz="32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2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Зимнее </a:t>
            </a:r>
            <a:r>
              <a:rPr lang="ru-RU" sz="32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оформление </a:t>
            </a:r>
            <a:r>
              <a:rPr lang="ru-RU" sz="32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спортивной площадки </a:t>
            </a:r>
            <a:br>
              <a:rPr lang="ru-RU" sz="32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«Зимние забавы»</a:t>
            </a:r>
            <a:r>
              <a:rPr lang="ru-RU" sz="3200" b="1" i="1" dirty="0" smtClean="0"/>
              <a:t>"</a:t>
            </a:r>
            <a:endParaRPr lang="ru-RU" sz="3200" b="1" i="1" dirty="0">
              <a:solidFill>
                <a:srgbClr val="FF0000"/>
              </a:solidFill>
              <a:latin typeface="Franklin Gothic Medium Cond" panose="020B0606030402020204" pitchFamily="34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61764" y="5949280"/>
            <a:ext cx="11927061" cy="908720"/>
          </a:xfrm>
        </p:spPr>
        <p:txBody>
          <a:bodyPr>
            <a:normAutofit lnSpcReduction="10000"/>
          </a:bodyPr>
          <a:lstStyle/>
          <a:p>
            <a:r>
              <a:rPr lang="ru-RU" sz="20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Выполнила</a:t>
            </a:r>
            <a:endParaRPr lang="ru-RU" sz="2000" b="1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инструктор</a:t>
            </a:r>
            <a:r>
              <a:rPr lang="ru-RU" sz="2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</a:t>
            </a:r>
            <a:r>
              <a:rPr lang="ru-RU" sz="2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физической</a:t>
            </a:r>
            <a:r>
              <a:rPr lang="ru-RU" sz="2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культуре</a:t>
            </a:r>
            <a:endParaRPr lang="ru-RU" sz="2000" b="1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Федотова</a:t>
            </a:r>
            <a:r>
              <a:rPr lang="ru-RU" sz="2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Надежда</a:t>
            </a:r>
            <a:r>
              <a:rPr lang="ru-RU" sz="2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Анатольевна      </a:t>
            </a:r>
            <a:r>
              <a:rPr lang="ru-RU" sz="2000" i="1" dirty="0">
                <a:solidFill>
                  <a:srgbClr val="FF0000"/>
                </a:solidFill>
              </a:rPr>
              <a:t>  </a:t>
            </a:r>
          </a:p>
          <a:p>
            <a:endParaRPr lang="ru-RU" sz="2000" i="1" dirty="0">
              <a:solidFill>
                <a:srgbClr val="FF000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6002047" y="2967335"/>
            <a:ext cx="18473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endParaRPr lang="ru-RU" sz="5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05780" y="7373942"/>
            <a:ext cx="184731" cy="369332"/>
          </a:xfrm>
          <a:prstGeom prst="rect">
            <a:avLst/>
          </a:prstGeom>
          <a:noFill/>
          <a:ln>
            <a:solidFill>
              <a:schemeClr val="bg2"/>
            </a:solidFill>
          </a:ln>
        </p:spPr>
        <p:txBody>
          <a:bodyPr wrap="none" rtlCol="0" anchor="ctr" anchorCtr="1">
            <a:spAutoFit/>
          </a:bodyPr>
          <a:lstStyle/>
          <a:p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val="12315475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428669" y="404665"/>
            <a:ext cx="8329031" cy="1080120"/>
          </a:xfrm>
        </p:spPr>
        <p:txBody>
          <a:bodyPr/>
          <a:lstStyle/>
          <a:p>
            <a:r>
              <a:rPr lang="ru-RU" sz="3200" b="1" i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Участие детей в изготовлении построек из </a:t>
            </a:r>
            <a:r>
              <a:rPr lang="ru-RU" sz="3200" b="1" i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снега и украшении спортивной площадки</a:t>
            </a:r>
            <a:endParaRPr lang="ru-RU" sz="3200" b="1" i="1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85074">
            <a:off x="455874" y="1751764"/>
            <a:ext cx="3534064" cy="2650548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438741">
            <a:off x="8483146" y="3486444"/>
            <a:ext cx="3387203" cy="2540402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624872">
            <a:off x="2605303" y="3639809"/>
            <a:ext cx="3678154" cy="2758616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142640">
            <a:off x="6077875" y="1661905"/>
            <a:ext cx="3227851" cy="24208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63277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428669" y="404665"/>
            <a:ext cx="8329031" cy="864096"/>
          </a:xfrm>
        </p:spPr>
        <p:txBody>
          <a:bodyPr/>
          <a:lstStyle/>
          <a:p>
            <a:pPr algn="ctr"/>
            <a:r>
              <a:rPr lang="ru-RU" sz="3200" b="1" i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Взаимодействие с родителями</a:t>
            </a:r>
            <a:endParaRPr lang="ru-RU" sz="3200" b="1" i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69120" y="1936758"/>
            <a:ext cx="4453919" cy="3340439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4412" y="1916832"/>
            <a:ext cx="4507057" cy="33802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82339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2188825" cy="684938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998068" y="548681"/>
            <a:ext cx="7759632" cy="2304255"/>
          </a:xfrm>
        </p:spPr>
        <p:txBody>
          <a:bodyPr/>
          <a:lstStyle/>
          <a:p>
            <a:r>
              <a:rPr lang="ru-RU" sz="3600" b="1" i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за внимание</a:t>
            </a:r>
            <a:endParaRPr lang="ru-RU" sz="3600" b="1" i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846646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09837" y="908721"/>
            <a:ext cx="9847864" cy="1728192"/>
          </a:xfrm>
        </p:spPr>
        <p:txBody>
          <a:bodyPr/>
          <a:lstStyle/>
          <a:p>
            <a:r>
              <a:rPr lang="ru-RU" sz="2400" b="1" i="1" u="sng" cap="all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Цель: </a:t>
            </a:r>
            <a:r>
              <a:rPr lang="ru-RU" sz="2400" b="1" i="1" cap="all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b="1" i="1" cap="all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i="1" cap="all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создать благоприятные </a:t>
            </a:r>
            <a:r>
              <a:rPr lang="ru-RU" sz="2400" b="1" i="1" cap="all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безопасных условия </a:t>
            </a:r>
            <a:r>
              <a:rPr lang="ru-RU" sz="2400" b="1" i="1" cap="all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 прогулок </a:t>
            </a:r>
            <a:r>
              <a:rPr lang="ru-RU" sz="2400" b="1" i="1" cap="all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детей в </a:t>
            </a:r>
            <a:r>
              <a:rPr lang="ru-RU" sz="2400" b="1" i="1" cap="all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зимний период на территории дошкольной организации, повышая  двигательную активность воспитанников в условиях детского сада.</a:t>
            </a:r>
            <a:endParaRPr lang="ru-RU" b="1" dirty="0">
              <a:solidFill>
                <a:srgbClr val="7030A0"/>
              </a:solidFill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9916" y="3140968"/>
            <a:ext cx="3212976" cy="3212976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3769" y="3140968"/>
            <a:ext cx="4057650" cy="304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61096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33772" y="620688"/>
            <a:ext cx="11665295" cy="4968552"/>
          </a:xfrm>
        </p:spPr>
        <p:txBody>
          <a:bodyPr/>
          <a:lstStyle/>
          <a:p>
            <a:r>
              <a:rPr lang="ru-RU" sz="3200" b="1" i="1" u="sng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Задачи:</a:t>
            </a:r>
            <a:r>
              <a:rPr lang="ru-RU" sz="3200" b="1" i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200" b="1" i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b="1" i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-создание условий для </a:t>
            </a:r>
            <a:r>
              <a:rPr lang="ru-RU" sz="3200" b="1" i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воспитательно</a:t>
            </a:r>
            <a:r>
              <a:rPr lang="ru-RU" sz="3200" b="1" i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-образовательной деятельности с детьми в зимний период;</a:t>
            </a:r>
            <a:br>
              <a:rPr lang="ru-RU" sz="3200" b="1" i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b="1" i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-повышение двигательной активности детей дошкольного возраста на прогулочных участках в зимний период;</a:t>
            </a:r>
            <a:br>
              <a:rPr lang="ru-RU" sz="3200" b="1" i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b="1" i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-выявление и распространение опыта работы педагогических коллективов по организации физкультурно-спортивной и оздоровительной работы на прогулке в зимний период;</a:t>
            </a:r>
            <a:br>
              <a:rPr lang="ru-RU" sz="3200" b="1" i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b="1" i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-формирование культуры здорового образа жизни у детей дошкольного возраста.</a:t>
            </a:r>
            <a:endParaRPr lang="ru-RU" sz="3200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34723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341884" y="908720"/>
            <a:ext cx="9415817" cy="1440161"/>
          </a:xfrm>
        </p:spPr>
        <p:txBody>
          <a:bodyPr/>
          <a:lstStyle/>
          <a:p>
            <a:r>
              <a:rPr lang="ru-RU" sz="3200" b="1" i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Спортивная </a:t>
            </a:r>
            <a:r>
              <a:rPr lang="ru-RU" sz="3200" b="1" i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площадка </a:t>
            </a:r>
            <a:r>
              <a:rPr lang="ru-RU" sz="3200" b="1" i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 подвижных игр, игр в хоккей, прыжков, </a:t>
            </a:r>
            <a:r>
              <a:rPr lang="ru-RU" sz="3200" b="1" i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 обучения на лыжах детей </a:t>
            </a:r>
            <a:r>
              <a:rPr lang="ru-RU" sz="3200" b="1" i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дошкольного возраста.</a:t>
            </a:r>
            <a:endParaRPr lang="ru-RU" sz="3200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9472" y="2564904"/>
            <a:ext cx="5760640" cy="38404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00484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804" y="1"/>
            <a:ext cx="10988994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49253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93813" y="620689"/>
            <a:ext cx="4392487" cy="4536504"/>
          </a:xfrm>
        </p:spPr>
        <p:txBody>
          <a:bodyPr/>
          <a:lstStyle/>
          <a:p>
            <a:r>
              <a:rPr lang="ru-RU" sz="3200" b="1" i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Символ года — полосатый, Умный, сильный и мохнатый, Тигр в гости к нам спешит, Рады все и от души: Тигр с подарками для всех, Всем — удача и успех!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6031703" y="1261839"/>
            <a:ext cx="5110190" cy="38326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30818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2404" y="1124744"/>
            <a:ext cx="5040560" cy="4109181"/>
          </a:xfrm>
          <a:prstGeom prst="rect">
            <a:avLst/>
          </a:prstGeom>
        </p:spPr>
      </p:pic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909836" y="980727"/>
            <a:ext cx="4405114" cy="4253198"/>
          </a:xfrm>
        </p:spPr>
        <p:txBody>
          <a:bodyPr/>
          <a:lstStyle/>
          <a:p>
            <a:r>
              <a:rPr lang="ru-RU" sz="3200" b="1" i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Паровозик-паровоз,</a:t>
            </a:r>
            <a:br>
              <a:rPr lang="ru-RU" sz="3200" b="1" i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b="1" i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Что ты нам сюда привез?</a:t>
            </a:r>
            <a:br>
              <a:rPr lang="ru-RU" sz="3200" b="1" i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b="1" i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Санки, обручи и лыжи</a:t>
            </a:r>
            <a:br>
              <a:rPr lang="ru-RU" sz="3200" b="1" i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b="1" i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здоровье ребятишкам.</a:t>
            </a:r>
            <a:br>
              <a:rPr lang="ru-RU" sz="3200" b="1" i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b="1" i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Выходите ВСЕ играть</a:t>
            </a:r>
            <a:br>
              <a:rPr lang="ru-RU" sz="3200" b="1" i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b="1" i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Паровозик будет ждать.</a:t>
            </a:r>
            <a:endParaRPr lang="ru-RU" sz="3200" b="1" i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373155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269876" y="11959"/>
            <a:ext cx="8856984" cy="1760857"/>
          </a:xfrm>
        </p:spPr>
        <p:txBody>
          <a:bodyPr/>
          <a:lstStyle/>
          <a:p>
            <a:pPr algn="ctr"/>
            <a:r>
              <a:rPr lang="ru-RU" sz="3200" b="1" i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Площадка для подвижных игр , игр в хоккей, малоподвижных игр, эстафет и занятий </a:t>
            </a:r>
            <a:br>
              <a:rPr lang="ru-RU" sz="3200" b="1" i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b="1" i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физической культуре.</a:t>
            </a:r>
            <a:endParaRPr lang="ru-RU" sz="3200" b="1" i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4452" y="2132856"/>
            <a:ext cx="4968552" cy="3726414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812" y="2600908"/>
            <a:ext cx="4536504" cy="34023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30657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191" r="3652" b="3536"/>
          <a:stretch/>
        </p:blipFill>
        <p:spPr>
          <a:xfrm rot="4951488">
            <a:off x="348233" y="1064207"/>
            <a:ext cx="3782650" cy="34572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030255">
            <a:off x="4942641" y="3614729"/>
            <a:ext cx="3933177" cy="2949883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696309">
            <a:off x="4438229" y="368660"/>
            <a:ext cx="3659795" cy="2744846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444531">
            <a:off x="8432157" y="868803"/>
            <a:ext cx="3608380" cy="27062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79681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Шаблон с оформлением из снежинок">
  <a:themeElements>
    <a:clrScheme name="Violet">
      <a:dk1>
        <a:sysClr val="windowText" lastClr="000000"/>
      </a:dk1>
      <a:lt1>
        <a:sysClr val="window" lastClr="FFFFFF"/>
      </a:lt1>
      <a:dk2>
        <a:srgbClr val="373545"/>
      </a:dk2>
      <a:lt2>
        <a:srgbClr val="DCD8DC"/>
      </a:lt2>
      <a:accent1>
        <a:srgbClr val="AD84C6"/>
      </a:accent1>
      <a:accent2>
        <a:srgbClr val="8784C7"/>
      </a:accent2>
      <a:accent3>
        <a:srgbClr val="5D739A"/>
      </a:accent3>
      <a:accent4>
        <a:srgbClr val="6997AF"/>
      </a:accent4>
      <a:accent5>
        <a:srgbClr val="84ACB6"/>
      </a:accent5>
      <a:accent6>
        <a:srgbClr val="6F8183"/>
      </a:accent6>
      <a:hlink>
        <a:srgbClr val="69A020"/>
      </a:hlink>
      <a:folHlink>
        <a:srgbClr val="8C8C8C"/>
      </a:folHlink>
    </a:clrScheme>
    <a:fontScheme name="Century Gothic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Horizon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hade val="100000"/>
                <a:satMod val="100000"/>
              </a:schemeClr>
            </a:gs>
            <a:gs pos="100000">
              <a:schemeClr val="phClr">
                <a:tint val="61000"/>
                <a:alpha val="100000"/>
                <a:satMod val="18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</a:schemeClr>
            </a:gs>
            <a:gs pos="100000">
              <a:schemeClr val="phClr">
                <a:tint val="90000"/>
                <a:alpha val="100000"/>
                <a:satMod val="18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5240" cap="flat" cmpd="sng" algn="ctr">
          <a:solidFill>
            <a:schemeClr val="phClr">
              <a:tint val="25000"/>
              <a:alpha val="25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21590" dir="5400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prstMaterial="flat">
            <a:bevelT w="28575" h="41275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 dirty="0"/>
        </a:defPPr>
      </a:lstStyle>
      <a:style>
        <a:lnRef idx="1">
          <a:schemeClr val="accent2"/>
        </a:lnRef>
        <a:fillRef idx="2">
          <a:schemeClr val="accent2"/>
        </a:fillRef>
        <a:effectRef idx="1">
          <a:schemeClr val="accent2"/>
        </a:effectRef>
        <a:fontRef idx="minor">
          <a:schemeClr val="dk1"/>
        </a:fontRef>
      </a:style>
    </a:spDef>
    <a:lnDef>
      <a:spPr/>
      <a:bodyPr/>
      <a:lstStyle/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lnDef>
    <a:txDef>
      <a:spPr>
        <a:noFill/>
        <a:ln>
          <a:solidFill>
            <a:schemeClr val="bg2"/>
          </a:solidFill>
        </a:ln>
      </a:spPr>
      <a:bodyPr wrap="square" rtlCol="0" anchor="ctr" anchorCtr="1">
        <a:spAutoFit/>
      </a:bodyPr>
      <a:lstStyle>
        <a:defPPr>
          <a:defRPr dirty="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Office_13565634_TF03460579.potx" id="{40D3241A-2CC1-4B91-9455-399A32BBE08D}" vid="{AC3AC366-9FEE-4E7E-8EB1-89A878B99460}"/>
    </a:ext>
  </a:extLst>
</a:theme>
</file>

<file path=ppt/theme/theme2.xml><?xml version="1.0" encoding="utf-8"?>
<a:theme xmlns:a="http://schemas.openxmlformats.org/drawingml/2006/main" name="Тема Office">
  <a:themeElements>
    <a:clrScheme name="Violet">
      <a:dk1>
        <a:sysClr val="windowText" lastClr="000000"/>
      </a:dk1>
      <a:lt1>
        <a:sysClr val="window" lastClr="FFFFFF"/>
      </a:lt1>
      <a:dk2>
        <a:srgbClr val="373545"/>
      </a:dk2>
      <a:lt2>
        <a:srgbClr val="DCD8DC"/>
      </a:lt2>
      <a:accent1>
        <a:srgbClr val="AD84C6"/>
      </a:accent1>
      <a:accent2>
        <a:srgbClr val="8784C7"/>
      </a:accent2>
      <a:accent3>
        <a:srgbClr val="5D739A"/>
      </a:accent3>
      <a:accent4>
        <a:srgbClr val="6997AF"/>
      </a:accent4>
      <a:accent5>
        <a:srgbClr val="84ACB6"/>
      </a:accent5>
      <a:accent6>
        <a:srgbClr val="6F8183"/>
      </a:accent6>
      <a:hlink>
        <a:srgbClr val="69A020"/>
      </a:hlink>
      <a:folHlink>
        <a:srgbClr val="8C8C8C"/>
      </a:folHlink>
    </a:clrScheme>
    <a:fontScheme name="Century Gothic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Horizon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hade val="100000"/>
                <a:satMod val="100000"/>
              </a:schemeClr>
            </a:gs>
            <a:gs pos="100000">
              <a:schemeClr val="phClr">
                <a:tint val="61000"/>
                <a:alpha val="100000"/>
                <a:satMod val="18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</a:schemeClr>
            </a:gs>
            <a:gs pos="100000">
              <a:schemeClr val="phClr">
                <a:tint val="90000"/>
                <a:alpha val="100000"/>
                <a:satMod val="18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5240" cap="flat" cmpd="sng" algn="ctr">
          <a:solidFill>
            <a:schemeClr val="phClr">
              <a:tint val="25000"/>
              <a:alpha val="25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21590" dir="5400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prstMaterial="flat">
            <a:bevelT w="28575" h="41275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Violet">
      <a:dk1>
        <a:sysClr val="windowText" lastClr="000000"/>
      </a:dk1>
      <a:lt1>
        <a:sysClr val="window" lastClr="FFFFFF"/>
      </a:lt1>
      <a:dk2>
        <a:srgbClr val="373545"/>
      </a:dk2>
      <a:lt2>
        <a:srgbClr val="DCD8DC"/>
      </a:lt2>
      <a:accent1>
        <a:srgbClr val="AD84C6"/>
      </a:accent1>
      <a:accent2>
        <a:srgbClr val="8784C7"/>
      </a:accent2>
      <a:accent3>
        <a:srgbClr val="5D739A"/>
      </a:accent3>
      <a:accent4>
        <a:srgbClr val="6997AF"/>
      </a:accent4>
      <a:accent5>
        <a:srgbClr val="84ACB6"/>
      </a:accent5>
      <a:accent6>
        <a:srgbClr val="6F8183"/>
      </a:accent6>
      <a:hlink>
        <a:srgbClr val="69A020"/>
      </a:hlink>
      <a:folHlink>
        <a:srgbClr val="8C8C8C"/>
      </a:folHlink>
    </a:clrScheme>
    <a:fontScheme name="Century Gothic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Horizon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hade val="100000"/>
                <a:satMod val="100000"/>
              </a:schemeClr>
            </a:gs>
            <a:gs pos="100000">
              <a:schemeClr val="phClr">
                <a:tint val="61000"/>
                <a:alpha val="100000"/>
                <a:satMod val="18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</a:schemeClr>
            </a:gs>
            <a:gs pos="100000">
              <a:schemeClr val="phClr">
                <a:tint val="90000"/>
                <a:alpha val="100000"/>
                <a:satMod val="18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5240" cap="flat" cmpd="sng" algn="ctr">
          <a:solidFill>
            <a:schemeClr val="phClr">
              <a:tint val="25000"/>
              <a:alpha val="25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21590" dir="5400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prstMaterial="flat">
            <a:bevelT w="28575" h="41275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VSO_x0020_item_x0020_id xmlns="40262f94-9f35-4ac3-9a90-690165a166b7" xsi:nil="true"/>
    <Assetid_x0020_ xmlns="40262f94-9f35-4ac3-9a90-690165a166b7" xsi:nil="true"/>
    <Item_x0020_Details xmlns="40262f94-9f35-4ac3-9a90-690165a166b7" xsi:nil="true"/>
    <Template_x0020_details xmlns="40262f94-9f35-4ac3-9a90-690165a166b7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A3F7D94069FF64A86F7DFF56D60E3BE" ma:contentTypeVersion="6" ma:contentTypeDescription="Create a new document." ma:contentTypeScope="" ma:versionID="c32302c77d4085ecf495bdddb7f5e889">
  <xsd:schema xmlns:xsd="http://www.w3.org/2001/XMLSchema" xmlns:xs="http://www.w3.org/2001/XMLSchema" xmlns:p="http://schemas.microsoft.com/office/2006/metadata/properties" xmlns:ns2="a4f35948-e619-41b3-aa29-22878b09cfd2" xmlns:ns3="40262f94-9f35-4ac3-9a90-690165a166b7" targetNamespace="http://schemas.microsoft.com/office/2006/metadata/properties" ma:root="true" ma:fieldsID="4ab5ae46be95f9d0be6107e8200be7a2" ns2:_="" ns3:_="">
    <xsd:import namespace="a4f35948-e619-41b3-aa29-22878b09cfd2"/>
    <xsd:import namespace="40262f94-9f35-4ac3-9a90-690165a166b7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VSO_x0020_item_x0020_id" minOccurs="0"/>
                <xsd:element ref="ns3:Item_x0020_Details" minOccurs="0"/>
                <xsd:element ref="ns3:Template_x0020_details" minOccurs="0"/>
                <xsd:element ref="ns3:Assetid_x0020_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4f35948-e619-41b3-aa29-22878b09cfd2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0262f94-9f35-4ac3-9a90-690165a166b7" elementFormDefault="qualified">
    <xsd:import namespace="http://schemas.microsoft.com/office/2006/documentManagement/types"/>
    <xsd:import namespace="http://schemas.microsoft.com/office/infopath/2007/PartnerControls"/>
    <xsd:element name="VSO_x0020_item_x0020_id" ma:index="10" nillable="true" ma:displayName="VSO item id" ma:description="Please add the bug number to refer to VSO items." ma:internalName="VSO_x0020_item_x0020_id">
      <xsd:simpleType>
        <xsd:restriction base="dms:Text">
          <xsd:maxLength value="255"/>
        </xsd:restriction>
      </xsd:simpleType>
    </xsd:element>
    <xsd:element name="Item_x0020_Details" ma:index="11" nillable="true" ma:displayName="Item Details" ma:internalName="Item_x0020_Details">
      <xsd:simpleType>
        <xsd:restriction base="dms:Note">
          <xsd:maxLength value="255"/>
        </xsd:restriction>
      </xsd:simpleType>
    </xsd:element>
    <xsd:element name="Template_x0020_details" ma:index="12" nillable="true" ma:displayName="Template details" ma:internalName="Template_x0020_details">
      <xsd:simpleType>
        <xsd:restriction base="dms:Text"/>
      </xsd:simpleType>
    </xsd:element>
    <xsd:element name="Assetid_x0020_" ma:index="13" nillable="true" ma:displayName="Assetid " ma:internalName="Assetid_x0020_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2915ED37-D514-41C3-9B3C-B262145D17B7}">
  <ds:schemaRefs>
    <ds:schemaRef ds:uri="http://schemas.microsoft.com/office/2006/metadata/properties"/>
    <ds:schemaRef ds:uri="http://purl.org/dc/terms/"/>
    <ds:schemaRef ds:uri="http://schemas.openxmlformats.org/package/2006/metadata/core-properties"/>
    <ds:schemaRef ds:uri="http://purl.org/dc/dcmitype/"/>
    <ds:schemaRef ds:uri="http://schemas.microsoft.com/office/infopath/2007/PartnerControls"/>
    <ds:schemaRef ds:uri="40262f94-9f35-4ac3-9a90-690165a166b7"/>
    <ds:schemaRef ds:uri="http://schemas.microsoft.com/office/2006/documentManagement/types"/>
    <ds:schemaRef ds:uri="a4f35948-e619-41b3-aa29-22878b09cfd2"/>
    <ds:schemaRef ds:uri="http://www.w3.org/XML/1998/namespace"/>
    <ds:schemaRef ds:uri="http://purl.org/dc/elements/1.1/"/>
  </ds:schemaRefs>
</ds:datastoreItem>
</file>

<file path=customXml/itemProps2.xml><?xml version="1.0" encoding="utf-8"?>
<ds:datastoreItem xmlns:ds="http://schemas.openxmlformats.org/officeDocument/2006/customXml" ds:itemID="{3E783485-1103-4BBC-98A1-D39A248154C3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D8853CD7-B1C6-4FDD-B6D0-92A83B857D3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4f35948-e619-41b3-aa29-22878b09cfd2"/>
    <ds:schemaRef ds:uri="40262f94-9f35-4ac3-9a90-690165a166b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207</TotalTime>
  <Words>71</Words>
  <Application>Microsoft Office PowerPoint</Application>
  <PresentationFormat>Произвольный</PresentationFormat>
  <Paragraphs>13</Paragraphs>
  <Slides>12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8" baseType="lpstr">
      <vt:lpstr>Arial</vt:lpstr>
      <vt:lpstr>Century Gothic</vt:lpstr>
      <vt:lpstr>Euphemia</vt:lpstr>
      <vt:lpstr>Franklin Gothic Medium Cond</vt:lpstr>
      <vt:lpstr>Times New Roman</vt:lpstr>
      <vt:lpstr>Шаблон с оформлением из снежинок</vt:lpstr>
      <vt:lpstr>Презентация на тему:  Зимнее оформление спортивной площадки  «Зимние забавы»"</vt:lpstr>
      <vt:lpstr>Цель:  создать благоприятные и безопасных условия для прогулок детей в зимний период на территории дошкольной организации, повышая  двигательную активность воспитанников в условиях детского сада.</vt:lpstr>
      <vt:lpstr>Задачи: -создание условий для воспитательно-образовательной деятельности с детьми в зимний период; -повышение двигательной активности детей дошкольного возраста на прогулочных участках в зимний период; -выявление и распространение опыта работы педагогических коллективов по организации физкультурно-спортивной и оздоровительной работы на прогулке в зимний период; -формирование культуры здорового образа жизни у детей дошкольного возраста.</vt:lpstr>
      <vt:lpstr>Спортивная площадка для подвижных игр, игр в хоккей, прыжков, для обучения на лыжах детей дошкольного возраста.</vt:lpstr>
      <vt:lpstr>Презентация PowerPoint</vt:lpstr>
      <vt:lpstr>Символ года — полосатый, Умный, сильный и мохнатый, Тигр в гости к нам спешит, Рады все и от души: Тигр с подарками для всех, Всем — удача и успех!</vt:lpstr>
      <vt:lpstr>Паровозик-паровоз, Что ты нам сюда привез? Санки, обручи и лыжи И здоровье ребятишкам. Выходите ВСЕ играть Паровозик будет ждать.</vt:lpstr>
      <vt:lpstr>Площадка для подвижных игр , игр в хоккей, малоподвижных игр, эстафет и занятий  по физической культуре.</vt:lpstr>
      <vt:lpstr>Презентация PowerPoint</vt:lpstr>
      <vt:lpstr>Участие детей в изготовлении построек из снега и украшении спортивной площадки</vt:lpstr>
      <vt:lpstr>Взаимодействие с родителями</vt:lpstr>
      <vt:lpstr>Спасибо за внимание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 Windows</dc:creator>
  <cp:lastModifiedBy>Пользователь Windows</cp:lastModifiedBy>
  <cp:revision>19</cp:revision>
  <dcterms:created xsi:type="dcterms:W3CDTF">2022-01-29T17:41:54Z</dcterms:created>
  <dcterms:modified xsi:type="dcterms:W3CDTF">2022-01-30T15:32:03Z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0x010100AA3F7D94069FF64A86F7DFF56D60E3BE</vt:lpwstr>
  </property>
  <property fmtid="{D5CDD505-2E9C-101B-9397-08002B2CF9AE}" pid="3" name="Order">
    <vt:r8>74067300</vt:r8>
  </property>
  <property fmtid="{D5CDD505-2E9C-101B-9397-08002B2CF9AE}" pid="4" name="HiddenCategoryTags">
    <vt:lpwstr/>
  </property>
  <property fmtid="{D5CDD505-2E9C-101B-9397-08002B2CF9AE}" pid="5" name="InternalTags">
    <vt:lpwstr/>
  </property>
  <property fmtid="{D5CDD505-2E9C-101B-9397-08002B2CF9AE}" pid="6" name="FeatureTags">
    <vt:lpwstr/>
  </property>
  <property fmtid="{D5CDD505-2E9C-101B-9397-08002B2CF9AE}" pid="7" name="LocalizationTags">
    <vt:lpwstr/>
  </property>
  <property fmtid="{D5CDD505-2E9C-101B-9397-08002B2CF9AE}" pid="8" name="CategoryTags">
    <vt:lpwstr/>
  </property>
  <property fmtid="{D5CDD505-2E9C-101B-9397-08002B2CF9AE}" pid="9" name="Applications">
    <vt:lpwstr/>
  </property>
  <property fmtid="{D5CDD505-2E9C-101B-9397-08002B2CF9AE}" pid="10" name="CampaignTags">
    <vt:lpwstr/>
  </property>
  <property fmtid="{D5CDD505-2E9C-101B-9397-08002B2CF9AE}" pid="11" name="ScenarioTags">
    <vt:lpwstr/>
  </property>
</Properties>
</file>