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2" r:id="rId5"/>
    <p:sldId id="258" r:id="rId6"/>
    <p:sldId id="261" r:id="rId7"/>
    <p:sldId id="260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CC62-CF2C-4092-846D-0A64E78EE59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8E7F-9BE0-42AF-88A9-568037D77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CC62-CF2C-4092-846D-0A64E78EE59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8E7F-9BE0-42AF-88A9-568037D77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CC62-CF2C-4092-846D-0A64E78EE59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8E7F-9BE0-42AF-88A9-568037D77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CC62-CF2C-4092-846D-0A64E78EE59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8E7F-9BE0-42AF-88A9-568037D77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CC62-CF2C-4092-846D-0A64E78EE59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8E7F-9BE0-42AF-88A9-568037D77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CC62-CF2C-4092-846D-0A64E78EE59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8E7F-9BE0-42AF-88A9-568037D77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CC62-CF2C-4092-846D-0A64E78EE59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8E7F-9BE0-42AF-88A9-568037D77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CC62-CF2C-4092-846D-0A64E78EE59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8E7F-9BE0-42AF-88A9-568037D77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CC62-CF2C-4092-846D-0A64E78EE59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8E7F-9BE0-42AF-88A9-568037D77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CC62-CF2C-4092-846D-0A64E78EE59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8E7F-9BE0-42AF-88A9-568037D77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CC62-CF2C-4092-846D-0A64E78EE59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8E7F-9BE0-42AF-88A9-568037D77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ACC62-CF2C-4092-846D-0A64E78EE59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8E7F-9BE0-42AF-88A9-568037D77D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Фотоотчет 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празднике 9 мая</a:t>
            </a:r>
            <a:endParaRPr lang="ru-RU" sz="8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00430" y="4643446"/>
            <a:ext cx="5257792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МАДОУ «Атяшевский</a:t>
            </a: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№1»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Долганова Е.В.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семьи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Живаевых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z4qhiN2paQ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28"/>
            <a:ext cx="6661709" cy="4714908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50070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семьи Харитоновых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-WuHxdbXOQ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14290"/>
            <a:ext cx="3286148" cy="4797189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364333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мая — День Великой Победы — один из главных праздников нашей страны, всеми любимый, самый трагичный и скорбный, самый трогательный, прекрасный и светлый!</a:t>
            </a:r>
            <a:b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Победы- святой для каждого из нас праздник и мы, обязаны передать память о Победе будущим поколениям. Не забыть нам годы Великой отечественной войны, не легко нам далась победа.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78583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семьи Добрынкиных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hkVClJwMQ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71678"/>
            <a:ext cx="2357436" cy="3143248"/>
          </a:xfrm>
          <a:prstGeom prst="rect">
            <a:avLst/>
          </a:prstGeom>
        </p:spPr>
      </p:pic>
      <p:pic>
        <p:nvPicPr>
          <p:cNvPr id="4" name="Рисунок 3" descr="vsyLhhZTQ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0"/>
            <a:ext cx="5524539" cy="4143404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семьи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Суродькиных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evCB5paY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57166"/>
            <a:ext cx="3402019" cy="4716535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семьи Корнеевых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mOll76dX2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42852"/>
            <a:ext cx="4302134" cy="489084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семьи Бояркиных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-2020-04-28 09_31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6562" y="1124744"/>
            <a:ext cx="4896544" cy="367240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семьи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Чепухиных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BMMlhPLQ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42852"/>
            <a:ext cx="3714776" cy="4953035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семьи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Целовальниковых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xYrUTTde-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28604"/>
            <a:ext cx="3500462" cy="464344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семьи Толкачевых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WB9cNgsD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2803923" cy="3738564"/>
          </a:xfrm>
          <a:prstGeom prst="rect">
            <a:avLst/>
          </a:prstGeom>
        </p:spPr>
      </p:pic>
      <p:pic>
        <p:nvPicPr>
          <p:cNvPr id="4" name="Рисунок 3" descr="HdfDEo11Jh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214807" y="71417"/>
            <a:ext cx="3857634" cy="5143512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55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Фотоотчет  о празднике 9 мая</vt:lpstr>
      <vt:lpstr>9 мая — День Великой Победы — один из главных праздников нашей страны, всеми любимый, самый трагичный и скорбный, самый трогательный, прекрасный и светлый! День Победы- святой для каждого из нас праздник и мы, обязаны передать память о Победе будущим поколениям. Не забыть нам годы Великой отечественной войны, не легко нам далась победа. </vt:lpstr>
      <vt:lpstr>Работа семьи Добрынкиных</vt:lpstr>
      <vt:lpstr>Работа семьи Суродькиных</vt:lpstr>
      <vt:lpstr>Работа семьи Корнеевых</vt:lpstr>
      <vt:lpstr>Работа семьи Бояркиных</vt:lpstr>
      <vt:lpstr>Работа семьи Чепухиных</vt:lpstr>
      <vt:lpstr>Работа семьи Целовальниковых</vt:lpstr>
      <vt:lpstr>Работа семьи Толкачевых</vt:lpstr>
      <vt:lpstr>Работа семьи Живаевых</vt:lpstr>
      <vt:lpstr>Работа семьи Харитоновых</vt:lpstr>
      <vt:lpstr>Спасибо за внимание!!!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«|`D“_I_M_A_“N`|» «|`D“_I_M_A_“N`|»</cp:lastModifiedBy>
  <cp:revision>9</cp:revision>
  <dcterms:created xsi:type="dcterms:W3CDTF">2020-05-17T08:46:25Z</dcterms:created>
  <dcterms:modified xsi:type="dcterms:W3CDTF">2021-10-05T21:00:02Z</dcterms:modified>
</cp:coreProperties>
</file>