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00"/>
    <a:srgbClr val="33CC33"/>
    <a:srgbClr val="46F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130" y="476672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развития ребенка – детский сад №14»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площадка дошкольной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799" y="5157192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2400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зимняя площадка дошкольной образовательной организации»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799" y="2780928"/>
            <a:ext cx="70531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 ПРЕНКРАСНА,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БЕЗОПАСНА» 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НАЛИЧИЕ, СОСТОЯНИЯ СПОРТИВНОГО И ИГРОВОГО ОБОРУДОВАНИЯ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97042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Выносной материал для организации детской деятельности и спортивных игр</a:t>
            </a:r>
            <a:endParaRPr lang="ru-RU" sz="2000" dirty="0"/>
          </a:p>
        </p:txBody>
      </p:sp>
      <p:pic>
        <p:nvPicPr>
          <p:cNvPr id="4" name="Picture 4" descr="C:\Users\Mariya\Desktop\Зимние площадки 2022\IMG-20220128-WA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52816"/>
            <a:ext cx="2185344" cy="2913792"/>
          </a:xfrm>
          <a:prstGeom prst="rect">
            <a:avLst/>
          </a:prstGeom>
          <a:noFill/>
        </p:spPr>
      </p:pic>
      <p:pic>
        <p:nvPicPr>
          <p:cNvPr id="6147" name="Picture 3" descr="C:\Users\Заведующая\Desktop\Каникова Н.А\Зимние площадки\фото зимней площадки\Attachments_madoy14@yandex.ru_2023-02-17_15-14-41\изображение_viber_2023-02-17_14-28-53-6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10606"/>
          <a:stretch/>
        </p:blipFill>
        <p:spPr bwMode="auto">
          <a:xfrm>
            <a:off x="6531235" y="3721666"/>
            <a:ext cx="23222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iya\Desktop\Зимние площадки 2022\IMG-20220128-WA0094.jpg"/>
          <p:cNvPicPr>
            <a:picLocks noChangeAspect="1" noChangeArrowheads="1"/>
          </p:cNvPicPr>
          <p:nvPr/>
        </p:nvPicPr>
        <p:blipFill rotWithShape="1">
          <a:blip r:embed="rId4" cstate="print"/>
          <a:srcRect t="11065"/>
          <a:stretch/>
        </p:blipFill>
        <p:spPr bwMode="auto">
          <a:xfrm>
            <a:off x="6407518" y="1119992"/>
            <a:ext cx="2534770" cy="1800754"/>
          </a:xfrm>
          <a:prstGeom prst="rect">
            <a:avLst/>
          </a:prstGeom>
          <a:noFill/>
        </p:spPr>
      </p:pic>
      <p:pic>
        <p:nvPicPr>
          <p:cNvPr id="6148" name="Picture 4" descr="C:\Users\Заведующая\Desktop\Каникова Н.А\Зимние площадки\фото зимней площадки\Attachments_madoy14@yandex.ru_2023-02-17_15-14-41\изображение_viber_2023-02-17_14-28-53-5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0" y="1671444"/>
            <a:ext cx="3174619" cy="22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Заведующая\Desktop\Каникова Н.А\Зимние площадки\фото зимней площадки\изображение_viber_2023-02-09_08-47-41-1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35445"/>
          <a:stretch/>
        </p:blipFill>
        <p:spPr bwMode="auto">
          <a:xfrm>
            <a:off x="4699923" y="4670738"/>
            <a:ext cx="1544164" cy="10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Заведующая\Desktop\Каникова Н.А\Зимние площадки\фото зимней площадки\изображение_viber_2023-02-09_08-47-40-3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20456" r="2416" b="34934"/>
          <a:stretch/>
        </p:blipFill>
        <p:spPr bwMode="auto">
          <a:xfrm>
            <a:off x="370337" y="4423458"/>
            <a:ext cx="4192647" cy="153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ПРАКТИЧНОСТЬ ИСПОЛЬЗУЕМОГО ОБОРУДОВАНИЯ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Заведующая\Desktop\СКАНЫ\Инструкт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16424" cy="53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Заведующая\Desktop\СКАНЫ\травматиз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68760"/>
            <a:ext cx="3816424" cy="53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Заведующая\Desktop\Каникова Н.А\Зимние площадки\фото зимней площадки\Attachments_madoy14@yandex.ru_2023-02-17_16-15-31\изображение_viber_2023-02-17_16-07-37-3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10430"/>
          <a:stretch/>
        </p:blipFill>
        <p:spPr bwMode="auto">
          <a:xfrm>
            <a:off x="445277" y="908720"/>
            <a:ext cx="3615231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едующая\Desktop\Каникова Н.А\Зимние площадки\фото зимней площадки\Attachments_madoy14@yandex.ru_2023-02-17_16-15-31\изображение_viber_2023-02-17_16-07-38-2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4637"/>
          <a:stretch/>
        </p:blipFill>
        <p:spPr bwMode="auto">
          <a:xfrm>
            <a:off x="4427984" y="2348880"/>
            <a:ext cx="3528392" cy="40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ookn-kursk.ru/wp-content/uploads/b/3/3/b339f22c5226d1148e876ee8a74ca41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59552" cy="50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29" y="1992663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8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Заведующая\Desktop\Каникова Н.А\Зимние площадки\фото зимней площадки\изображение_viber_2023-02-16_12-21-08-1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9" t="21392" r="24549" b="26202"/>
          <a:stretch/>
        </p:blipFill>
        <p:spPr bwMode="auto">
          <a:xfrm>
            <a:off x="5796136" y="1556792"/>
            <a:ext cx="144016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81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88119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ДОРОГИ !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зимним площадкам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развития ребенка – детский сад №14»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Заведующая\Desktop\Каникова Н.А\Зимние площадки\фото зимней площадки\изображение_viber_2023-02-16_12-21-54-9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20763" r="2833" b="13136"/>
          <a:stretch/>
        </p:blipFill>
        <p:spPr bwMode="auto">
          <a:xfrm>
            <a:off x="668919" y="2852936"/>
            <a:ext cx="3773714" cy="35705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4637" y="36450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Прогулочные участки для всех   </a:t>
            </a:r>
          </a:p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категорий – 13 шт.</a:t>
            </a:r>
          </a:p>
          <a:p>
            <a:endParaRPr lang="ru-RU" sz="24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площадки -  2 шт.</a:t>
            </a:r>
            <a:endParaRPr lang="ru-RU" sz="2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415" y="332656"/>
            <a:ext cx="61024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ТЕРРИТОРИИ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№14»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602" y="6016519"/>
            <a:ext cx="7961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пешеходных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дорожек,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отмостков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поребриков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Заведующая\Desktop\Каникова Н.А\Зимние площадки\фото зимней площадки\изображение_viber_2023-02-16_13-13-45-3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7"/>
          <a:stretch/>
        </p:blipFill>
        <p:spPr bwMode="auto">
          <a:xfrm>
            <a:off x="2752098" y="3658021"/>
            <a:ext cx="2539982" cy="23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аведующая\Desktop\Каникова Н.А\Зимние площадки\фото зимней площадки\изображение_viber_2023-02-16_13-13-45-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42" y="1402701"/>
            <a:ext cx="2551593" cy="40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аведующая\Desktop\Каникова Н.А\Зимние площадки\фото зимней площадки\изображение_viber_2023-02-16_13-13-45-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12" y="1435354"/>
            <a:ext cx="3831175" cy="20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Заведующая\Desktop\Каникова Н.А\Зимние площадки\фото зимней площадки\изображение_viber_2023-02-16_12-21-08-36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25504" r="35643" b="37248"/>
          <a:stretch/>
        </p:blipFill>
        <p:spPr bwMode="auto">
          <a:xfrm>
            <a:off x="592488" y="3256601"/>
            <a:ext cx="1706353" cy="26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5030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БЕЗОПАСНОСТИ НА ТЕРРИТОРИИ ДЕТСКОГО САДА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77" y="17707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сосулек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6301" y="6227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опасных мест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1610" y="3713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скользких дорожек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0788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территории МАДОУ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Заведующая\Desktop\Каникова Н.А\Зимние площадки\фото зимней площадки\изображение_viber_2023-02-16_12-21-54-8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 r="16725" b="14090"/>
          <a:stretch/>
        </p:blipFill>
        <p:spPr bwMode="auto">
          <a:xfrm>
            <a:off x="7146032" y="483371"/>
            <a:ext cx="1629651" cy="31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едующая\Desktop\Каникова Н.А\Зимние площадки\фото зимней площадки\изображение_viber_2023-02-16_13-13-45-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4" y="2374329"/>
            <a:ext cx="2477868" cy="34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Заведующая\Desktop\Каникова Н.А\Зимние площадки\фото зимней площадки\изображение_viber_2023-02-16_12-21-08-2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7" t="41393" r="8174" b="22102"/>
          <a:stretch/>
        </p:blipFill>
        <p:spPr bwMode="auto">
          <a:xfrm>
            <a:off x="2835531" y="4159299"/>
            <a:ext cx="882352" cy="16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Заведующая\Desktop\Каникова Н.А\Зимние площадки\фото зимней площадки\изображение_viber_2023-02-16_13-13-45-3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75"/>
          <a:stretch/>
        </p:blipFill>
        <p:spPr bwMode="auto">
          <a:xfrm>
            <a:off x="4601698" y="1650457"/>
            <a:ext cx="1992739" cy="19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Заведующая\Desktop\Каникова Н.А\Зимние площадки\фото зимней площадки\Attachments_madoy14@yandex.ru_2023-02-17_16-15-31\изображение_viber_2023-02-17_16-08-02-8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b="22085"/>
          <a:stretch/>
        </p:blipFill>
        <p:spPr bwMode="auto">
          <a:xfrm>
            <a:off x="4369106" y="4086779"/>
            <a:ext cx="3006390" cy="21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7"/>
            <a:ext cx="4508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ЗИМНИХ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ПЛОЩАДОК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Заведующая\Desktop\Каникова Н.А\Зимние площадки\фото зимней площадки\изображение_viber_2023-02-09_08-47-31-7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/>
          <a:stretch/>
        </p:blipFill>
        <p:spPr bwMode="auto">
          <a:xfrm>
            <a:off x="388013" y="1118103"/>
            <a:ext cx="3441766" cy="23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043" y="6067534"/>
            <a:ext cx="322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 №4 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688" y="3443111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№9 </a:t>
            </a:r>
            <a:endParaRPr lang="ru-RU" dirty="0"/>
          </a:p>
        </p:txBody>
      </p:sp>
      <p:pic>
        <p:nvPicPr>
          <p:cNvPr id="2051" name="Picture 3" descr="C:\Users\Заведующая\Desktop\Каникова Н.А\Зимние площадки\фото зимней площадки\изображение_viber_2023-02-09_08-47-41-1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3"/>
          <a:stretch/>
        </p:blipFill>
        <p:spPr bwMode="auto">
          <a:xfrm>
            <a:off x="6469743" y="2742207"/>
            <a:ext cx="2448271" cy="33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ведующая\Desktop\Каникова Н.А\Зимние площадки\фото зимней площадки\изображение_viber_2023-02-09_08-47-41-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46" y="152326"/>
            <a:ext cx="2832042" cy="21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Заведующая\Desktop\Каникова Н.А\Зимние площадки\фото зимней площадки\изображение_viber_2023-02-09_08-47-45-2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b="8723"/>
          <a:stretch/>
        </p:blipFill>
        <p:spPr bwMode="auto">
          <a:xfrm>
            <a:off x="3925839" y="2742207"/>
            <a:ext cx="2471607" cy="27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Заведующая\Desktop\Каникова Н.А\Зимние площадки\фото зимней площадки\изображение_viber_2023-02-09_08-47-40-7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" b="15243"/>
          <a:stretch/>
        </p:blipFill>
        <p:spPr bwMode="auto">
          <a:xfrm>
            <a:off x="467451" y="3812443"/>
            <a:ext cx="3282890" cy="19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9651" y="5737228"/>
            <a:ext cx="2120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5791" y="6042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№6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6925" y="2298521"/>
            <a:ext cx="232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ЗИМНИХ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ПЛОЩАДОК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1575" y="5030598"/>
            <a:ext cx="2572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снега,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герои </a:t>
            </a:r>
            <a:endParaRPr lang="ru-RU" sz="2400" dirty="0"/>
          </a:p>
        </p:txBody>
      </p:sp>
      <p:pic>
        <p:nvPicPr>
          <p:cNvPr id="2050" name="Picture 2" descr="C:\Users\Заведующая\Desktop\Каникова Н.А\Зимние площадки\фото зимней площадки\изображение_viber_2023-02-09_08-47-45-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0" y="1148687"/>
            <a:ext cx="2374986" cy="26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едующая\Desktop\Каникова Н.А\Зимние площадки\фото зимней площадки\изображение_viber_2023-02-09_08-47-40-2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8364" r="12861" b="5301"/>
          <a:stretch/>
        </p:blipFill>
        <p:spPr bwMode="auto">
          <a:xfrm>
            <a:off x="6588224" y="450279"/>
            <a:ext cx="2164802" cy="29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ведующая\Desktop\Каникова Н.А\Зимние площадки\фото зимней площадки\изображение_viber_2023-02-16_12-21-55-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24227" b="5787"/>
          <a:stretch/>
        </p:blipFill>
        <p:spPr bwMode="auto">
          <a:xfrm>
            <a:off x="3077256" y="1148687"/>
            <a:ext cx="3093686" cy="3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Заведующая\Desktop\Каникова Н.А\Зимние площадки\фото зимней площадки\изображение_viber_2023-02-09_08-47-41-2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r="21107" b="8297"/>
          <a:stretch/>
        </p:blipFill>
        <p:spPr bwMode="auto">
          <a:xfrm>
            <a:off x="7382094" y="4036399"/>
            <a:ext cx="1826059" cy="26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Заведующая\Desktop\Каникова Н.А\Зимние площадки\фото зимней площадки\изображение_viber_2023-02-09_08-47-40-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6" y="4558048"/>
            <a:ext cx="1609073" cy="21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Заведующая\Desktop\Каникова Н.А\Зимние площадки\фото зимней площадки\изображение_viber_2023-02-09_08-47-39-84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5" b="30684"/>
          <a:stretch/>
        </p:blipFill>
        <p:spPr bwMode="auto">
          <a:xfrm>
            <a:off x="5128766" y="4734103"/>
            <a:ext cx="2071183" cy="13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1575" y="43535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91957" y="37908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№11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4625" y="33900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4942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№2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71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ЗИМНИХ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ПЛОЩАДОК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336040"/>
            <a:ext cx="505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для скольжения,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лыжня,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спортивных игр</a:t>
            </a:r>
            <a:endParaRPr lang="ru-RU" sz="2000" dirty="0"/>
          </a:p>
        </p:txBody>
      </p:sp>
      <p:pic>
        <p:nvPicPr>
          <p:cNvPr id="3075" name="Picture 3" descr="C:\Users\Заведующая\Desktop\Каникова Н.А\Зимние площадки\фото зимней площадки\изображение_viber_2023-02-09_08-47-51-5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 bwMode="auto">
          <a:xfrm>
            <a:off x="5265319" y="260648"/>
            <a:ext cx="3302617" cy="28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Заведующая\Desktop\Каникова Н.А\Зимние площадки\фото зимней площадки\изображение_viber_2023-02-09_08-47-51-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3" y="1031264"/>
            <a:ext cx="3427253" cy="25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Заведующая\Desktop\Каникова Н.А\Зимние площадки\фото зимней площадки\изображение_viber_2023-02-09_08-47-52-4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7" b="23636"/>
          <a:stretch/>
        </p:blipFill>
        <p:spPr bwMode="auto">
          <a:xfrm>
            <a:off x="2843808" y="2786920"/>
            <a:ext cx="2249604" cy="24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Заведующая\Desktop\Каникова Н.А\Зимние площадки\фото зимней площадки\изображение_viber_2023-02-09_08-47-50-6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9" r="13146"/>
          <a:stretch/>
        </p:blipFill>
        <p:spPr bwMode="auto">
          <a:xfrm>
            <a:off x="6156176" y="3429000"/>
            <a:ext cx="2387533" cy="30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Заведующая\Desktop\Каникова Н.А\Зимние площадки\фото зимней площадки\изображение_viber_2023-02-09_08-47-51-8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048462" cy="27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ПРАКТИЧЕКОЕ ИСПОЛЬЗОВАНИЕ СНЕЖНЫХ СООРУЖЕНИЙ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Заведующая\Desktop\Каникова Н.А\Зимние площадки\фото зимней площадки\изображение_viber_2023-02-16_10-51-29-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8073"/>
          <a:stretch/>
        </p:blipFill>
        <p:spPr bwMode="auto">
          <a:xfrm>
            <a:off x="395536" y="1154966"/>
            <a:ext cx="3191508" cy="18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аведующая\Desktop\Каникова Н.А\Зимние площадки\фото зимней площадки\изображение_viber_2023-02-16_11-11-12-9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7" b="1156"/>
          <a:stretch/>
        </p:blipFill>
        <p:spPr bwMode="auto">
          <a:xfrm>
            <a:off x="5258393" y="3323249"/>
            <a:ext cx="1851489" cy="18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Заведующая\Desktop\Каникова Н.А\Зимние площадки\фото зимней площадки\изображение_viber_2023-02-16_13-07-07-4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23703"/>
          <a:stretch/>
        </p:blipFill>
        <p:spPr bwMode="auto">
          <a:xfrm>
            <a:off x="6702373" y="487920"/>
            <a:ext cx="2310136" cy="25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Заведующая\Desktop\Каникова Н.А\Зимние площадки\фото зимней площадки\изображение_viber_2023-02-16_13-07-07-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54967"/>
            <a:ext cx="2524915" cy="189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Заведующая\Desktop\Каникова Н.А\Зимние площадки\фото зимней площадки\изображение_viber_2023-02-14_11-30-17-6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/>
          <a:stretch/>
        </p:blipFill>
        <p:spPr bwMode="auto">
          <a:xfrm>
            <a:off x="395536" y="3342854"/>
            <a:ext cx="2460898" cy="29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ariya\Desktop\Зимние площадки 2022\IMG-77a28d3f932bb3591a70cea12e2bf0d7-V.jpg"/>
          <p:cNvPicPr>
            <a:picLocks noChangeAspect="1" noChangeArrowheads="1"/>
          </p:cNvPicPr>
          <p:nvPr/>
        </p:nvPicPr>
        <p:blipFill rotWithShape="1">
          <a:blip r:embed="rId7" cstate="print"/>
          <a:srcRect l="33508" r="32983"/>
          <a:stretch/>
        </p:blipFill>
        <p:spPr bwMode="auto">
          <a:xfrm>
            <a:off x="3115840" y="3323249"/>
            <a:ext cx="1930405" cy="2996872"/>
          </a:xfrm>
          <a:prstGeom prst="rect">
            <a:avLst/>
          </a:prstGeom>
          <a:noFill/>
        </p:spPr>
      </p:pic>
      <p:pic>
        <p:nvPicPr>
          <p:cNvPr id="19" name="Picture 2" descr="C:\Users\Mariya\Desktop\Зимние площадки 2022\IMG-20220128-WA0002.jpg"/>
          <p:cNvPicPr>
            <a:picLocks noChangeAspect="1" noChangeArrowheads="1"/>
          </p:cNvPicPr>
          <p:nvPr/>
        </p:nvPicPr>
        <p:blipFill rotWithShape="1">
          <a:blip r:embed="rId8" cstate="print"/>
          <a:srcRect t="23865"/>
          <a:stretch/>
        </p:blipFill>
        <p:spPr bwMode="auto">
          <a:xfrm>
            <a:off x="6702373" y="4496740"/>
            <a:ext cx="2081837" cy="211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6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323" y="260647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УЧАСТКОВ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ЗИМНИХ ПРОГУЛОК ДЕТЕЙ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811639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Оригинальность, эстетичность 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участков</a:t>
            </a:r>
            <a:endParaRPr lang="ru-RU" sz="2400" dirty="0"/>
          </a:p>
        </p:txBody>
      </p:sp>
      <p:pic>
        <p:nvPicPr>
          <p:cNvPr id="4" name="Picture 2" descr="C:\Users\Заведующая\Desktop\Каникова Н.А\Зимние площадки\фото зимней площадки\изображение_viber_2023-02-09_08-47-31-5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3" r="30405"/>
          <a:stretch/>
        </p:blipFill>
        <p:spPr bwMode="auto">
          <a:xfrm>
            <a:off x="7092281" y="3650218"/>
            <a:ext cx="1635966" cy="28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Заведующая\Desktop\Каникова Н.А\Зимние площадки\фото зимней площадки\изображение_viber_2023-02-09_08-47-43-4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35283"/>
          <a:stretch/>
        </p:blipFill>
        <p:spPr bwMode="auto">
          <a:xfrm>
            <a:off x="251520" y="4297656"/>
            <a:ext cx="3883582" cy="15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Заведующая\Desktop\Каникова Н.А\Зимние площадки\фото зимней площадки\изображение_viber_2023-02-09_08-47-51-1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9"/>
          <a:stretch/>
        </p:blipFill>
        <p:spPr bwMode="auto">
          <a:xfrm>
            <a:off x="4560740" y="3978402"/>
            <a:ext cx="2305374" cy="1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Заведующая\Desktop\Каникова Н.А\Зимние площадки\фото зимней площадки\изображение_viber_2023-02-09_08-47-43-2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343"/>
            <a:ext cx="410445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Заведующая\Desktop\Каникова Н.А\Зимние площадки\фото зимней площадки\изображение_viber_2023-02-09_08-47-50-4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31875"/>
          <a:stretch/>
        </p:blipFill>
        <p:spPr bwMode="auto">
          <a:xfrm>
            <a:off x="3563888" y="1091644"/>
            <a:ext cx="2442577" cy="27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Заведующая\Desktop\Каникова Н.А\Зимние площадки\фото зимней площадки\изображение_viber_2023-02-09_08-47-27-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736304" cy="25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276</TotalTime>
  <Words>225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Заведующая</dc:creator>
  <cp:lastModifiedBy>Заведующая</cp:lastModifiedBy>
  <cp:revision>57</cp:revision>
  <dcterms:created xsi:type="dcterms:W3CDTF">2023-02-16T07:13:42Z</dcterms:created>
  <dcterms:modified xsi:type="dcterms:W3CDTF">2023-02-17T13:19:32Z</dcterms:modified>
</cp:coreProperties>
</file>