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313" r:id="rId8"/>
    <p:sldId id="320" r:id="rId9"/>
    <p:sldId id="306" r:id="rId10"/>
    <p:sldId id="263" r:id="rId11"/>
    <p:sldId id="264" r:id="rId12"/>
    <p:sldId id="266" r:id="rId13"/>
    <p:sldId id="327" r:id="rId14"/>
    <p:sldId id="339" r:id="rId15"/>
    <p:sldId id="341" r:id="rId16"/>
    <p:sldId id="314" r:id="rId17"/>
    <p:sldId id="268" r:id="rId18"/>
    <p:sldId id="302" r:id="rId19"/>
    <p:sldId id="269" r:id="rId20"/>
    <p:sldId id="270" r:id="rId21"/>
    <p:sldId id="271" r:id="rId22"/>
    <p:sldId id="325" r:id="rId23"/>
    <p:sldId id="326" r:id="rId24"/>
    <p:sldId id="329" r:id="rId25"/>
    <p:sldId id="330" r:id="rId26"/>
    <p:sldId id="272" r:id="rId27"/>
    <p:sldId id="273" r:id="rId28"/>
    <p:sldId id="274" r:id="rId29"/>
    <p:sldId id="331" r:id="rId30"/>
    <p:sldId id="275" r:id="rId31"/>
    <p:sldId id="276" r:id="rId32"/>
    <p:sldId id="321" r:id="rId33"/>
    <p:sldId id="332" r:id="rId34"/>
    <p:sldId id="277" r:id="rId35"/>
    <p:sldId id="335" r:id="rId36"/>
    <p:sldId id="334" r:id="rId37"/>
    <p:sldId id="333" r:id="rId38"/>
    <p:sldId id="336" r:id="rId39"/>
    <p:sldId id="337" r:id="rId40"/>
    <p:sldId id="278" r:id="rId41"/>
    <p:sldId id="340" r:id="rId42"/>
    <p:sldId id="281" r:id="rId43"/>
    <p:sldId id="282" r:id="rId44"/>
    <p:sldId id="323" r:id="rId45"/>
    <p:sldId id="308" r:id="rId46"/>
    <p:sldId id="338" r:id="rId47"/>
    <p:sldId id="283" r:id="rId48"/>
    <p:sldId id="305" r:id="rId49"/>
    <p:sldId id="284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303" r:id="rId59"/>
    <p:sldId id="294" r:id="rId60"/>
    <p:sldId id="317" r:id="rId61"/>
    <p:sldId id="318" r:id="rId62"/>
    <p:sldId id="295" r:id="rId63"/>
    <p:sldId id="297" r:id="rId64"/>
    <p:sldId id="304" r:id="rId65"/>
    <p:sldId id="298" r:id="rId66"/>
    <p:sldId id="315" r:id="rId67"/>
    <p:sldId id="299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56073-2478-407C-8B78-62F854FEF2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5E7E-D678-4369-A93D-CD6DDFF0C38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hyperlink" Target="https://ds36sar.schoolrm.ru/sveden/employees/11146/182631/?clear_cache=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0641" y="0"/>
            <a:ext cx="7901126" cy="166012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0259" y="1207363"/>
            <a:ext cx="5577017" cy="5370989"/>
          </a:xfrm>
        </p:spPr>
        <p:txBody>
          <a:bodyPr>
            <a:normAutofit/>
          </a:bodyPr>
          <a:lstStyle/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Тарасовой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Борисовны,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№36»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07" y="1535186"/>
            <a:ext cx="4644857" cy="41861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1" y="713064"/>
            <a:ext cx="6130579" cy="433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18" y="0"/>
            <a:ext cx="48480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97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1" y="0"/>
            <a:ext cx="49837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93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2263" y="0"/>
            <a:ext cx="49865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00" y="0"/>
            <a:ext cx="482936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47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4" y="2352584"/>
            <a:ext cx="11825056" cy="3604334"/>
          </a:xfrm>
        </p:spPr>
        <p:txBody>
          <a:bodyPr>
            <a:normAutofit fontScale="90000"/>
          </a:bodyPr>
          <a:lstStyle/>
          <a:p>
            <a:r>
              <a:rPr lang="ru-RU" dirty="0"/>
              <a:t>    </a:t>
            </a: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конкурсах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выставках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турнирах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соревнованиях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акциях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 фестивалях</a:t>
            </a:r>
            <a:b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53" y="0"/>
            <a:ext cx="49837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87" y="6292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5" y="0"/>
            <a:ext cx="498621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54" y="-1"/>
            <a:ext cx="485417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1" y="411059"/>
            <a:ext cx="6716370" cy="4764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60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773" y="550416"/>
            <a:ext cx="9280911" cy="6072324"/>
          </a:xfrm>
        </p:spPr>
        <p:txBody>
          <a:bodyPr>
            <a:normAutofit fontScale="90000"/>
          </a:bodyPr>
          <a:lstStyle/>
          <a:p>
            <a:pPr marL="0" marR="0" lvl="0" indent="44958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07.06.1982 года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 МГПИ имени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специальности «Педагогика и методика начального образования» квалификация «Учитель начальных классов»;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 по программе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деятельность в дошкольном образовании: развитие детей раннего и дошкольного возраста»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Регистрационный номер диплома: КЗ  № 63743; 3917.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2012 года; 14 апреля 2020 года.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лет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работы(по специальности):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97" y="0"/>
            <a:ext cx="463343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80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38010" y="0"/>
          <a:ext cx="485402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Документ" r:id="rId1" imgW="7586980" imgH="10716260" progId="Word.Document.12">
                  <p:embed/>
                </p:oleObj>
              </mc:Choice>
              <mc:Fallback>
                <p:oleObj name="Документ" r:id="rId1" imgW="7586980" imgH="10716260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10" y="0"/>
                        <a:ext cx="485402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48530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16" y="0"/>
            <a:ext cx="484944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0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3" y="0"/>
            <a:ext cx="479478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26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35" y="-1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834703"/>
            <a:ext cx="7338884" cy="51885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635" y="365125"/>
            <a:ext cx="9658164" cy="5476382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7" y="0"/>
            <a:ext cx="49837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48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8" y="0"/>
            <a:ext cx="4785298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16" y="0"/>
            <a:ext cx="49587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962" y="365125"/>
            <a:ext cx="11487705" cy="5423116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научно-педагогических конференциях, педагогических чтениях, семинарах, методических объединениях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384" y="365125"/>
            <a:ext cx="10075415" cy="512127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Представление собственного</a:t>
            </a: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педагогического опыта</a:t>
            </a: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Театрализованная деятельность как средство развития творческих способностей детей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</a:rPr>
              <a:t>          </a:t>
            </a:r>
            <a:br>
              <a:rPr lang="ru-RU" sz="48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/>
              </a:rPr>
              <a:t>https://ds36sar.schoolrm.ru/sveden/employees/11146/182631/?clear_cache=Y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3" y="0"/>
            <a:ext cx="49837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40" y="-39009"/>
            <a:ext cx="5010648" cy="689700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18" y="0"/>
            <a:ext cx="484553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80" y="0"/>
            <a:ext cx="48455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70" y="0"/>
            <a:ext cx="48455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56" y="0"/>
            <a:ext cx="48494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36" y="0"/>
            <a:ext cx="48495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7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88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1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21" y="0"/>
            <a:ext cx="511739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87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1" y="119767"/>
            <a:ext cx="6095412" cy="4149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43" y="2543272"/>
            <a:ext cx="5882892" cy="431472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" y="0"/>
            <a:ext cx="51062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78" y="-10486"/>
            <a:ext cx="48464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7" y="-125835"/>
            <a:ext cx="485221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511" y="0"/>
            <a:ext cx="4761389" cy="336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8" y="3429000"/>
            <a:ext cx="4755292" cy="33652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289572"/>
            <a:ext cx="6857999" cy="94371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54" y="0"/>
            <a:ext cx="58520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" y="0"/>
            <a:ext cx="4983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65124"/>
            <a:ext cx="9525000" cy="5485259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19" y="0"/>
            <a:ext cx="48455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43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0" y="0"/>
            <a:ext cx="498621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00" y="939567"/>
            <a:ext cx="6258680" cy="483625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1056" y="994299"/>
            <a:ext cx="8672743" cy="3932808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522" y="365125"/>
            <a:ext cx="10448278" cy="5609547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активность педагога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36" y="0"/>
            <a:ext cx="49837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" y="0"/>
            <a:ext cx="4849113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" y="3429000"/>
            <a:ext cx="4849112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516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784" y="365125"/>
            <a:ext cx="9161015" cy="6009042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воспитанниками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5" y="365125"/>
            <a:ext cx="10955045" cy="5716079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(экспериментальной) </a:t>
            </a:r>
            <a:b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деятельности.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" y="0"/>
            <a:ext cx="4983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85" y="0"/>
            <a:ext cx="49837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72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078" y="1012053"/>
            <a:ext cx="8601721" cy="4154751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родителями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72" y="0"/>
            <a:ext cx="498372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94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981" y="365124"/>
            <a:ext cx="9499105" cy="5778224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            неблагополучных семей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183" y="365124"/>
            <a:ext cx="8691238" cy="5396483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Участие педагога в профессиональных конкурсах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02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7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716895"/>
            <a:ext cx="6715639" cy="4484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56" y="0"/>
            <a:ext cx="48488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65" y="0"/>
            <a:ext cx="485221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0" y="1870362"/>
            <a:ext cx="5642741" cy="39901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1" y="0"/>
            <a:ext cx="4995116" cy="6858000"/>
          </a:xfrm>
          <a:prstGeom prst="rect">
            <a:avLst/>
          </a:prstGeom>
        </p:spPr>
      </p:pic>
      <p:pic>
        <p:nvPicPr>
          <p:cNvPr id="7" name="Рисунок 3" descr="инновация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32" y="375540"/>
            <a:ext cx="6683068" cy="486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5" t="-45439" r="-3515" b="103108"/>
          <a:stretch>
            <a:fillRect/>
          </a:stretch>
        </p:blipFill>
        <p:spPr>
          <a:xfrm>
            <a:off x="4136994" y="594803"/>
            <a:ext cx="4145872" cy="2902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99" y="92279"/>
            <a:ext cx="9103654" cy="643435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2" y="0"/>
            <a:ext cx="48494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68" y="0"/>
            <a:ext cx="48494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002" y="365125"/>
            <a:ext cx="9684798" cy="5645058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49" y="0"/>
            <a:ext cx="49407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9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3" y="0"/>
            <a:ext cx="48483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9" y="0"/>
            <a:ext cx="48441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61" y="0"/>
            <a:ext cx="4848844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51" y="0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08" y="0"/>
            <a:ext cx="48991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70" y="0"/>
            <a:ext cx="48455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6" y="0"/>
            <a:ext cx="4983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658" y="1340528"/>
            <a:ext cx="7172417" cy="2947386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72195"/>
          </a:xfrm>
        </p:spPr>
        <p:txBody>
          <a:bodyPr/>
          <a:lstStyle/>
          <a:p>
            <a:r>
              <a:rPr lang="ru-RU" dirty="0"/>
              <a:t>                 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1799</Words>
  <Application>WPS Presentation</Application>
  <PresentationFormat>Широкоэкранный</PresentationFormat>
  <Paragraphs>41</Paragraphs>
  <Slides>66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Word.Document.12</vt:lpstr>
      <vt:lpstr>Министерство образования Республики Мордовия </vt:lpstr>
      <vt:lpstr>Дата рождения: 07.06.1982 года Профессиональное образование: высшее, МГПИ имени М.Е.Евсевьева по специальности «Педагогика и методика начального образования» квалификация «Учитель начальных классов»;  профессиональная переподготовка по программе «Педагогическая деятельность в дошкольном образовании: развитие детей раннего и дошкольного возраста»  Регистрационный номер диплома: КЗ  № 63743; 3917. Дата выдачи: 26 января 2012 года; 14 апреля 2020 года. Общий трудовой стаж: 20 лет Стаж педагогической работы(по специальности): 12 лет  </vt:lpstr>
      <vt:lpstr>           Представление собственного           педагогического опыта  Тема: «Театрализованная деятельность как средство развития творческих способностей детей»            https://ds36sar.schoolrm.ru/sveden/employees/11146/182631/?clear_cache=Y</vt:lpstr>
      <vt:lpstr>PowerPoint 演示文稿</vt:lpstr>
      <vt:lpstr>               Участие в инновационной                    (экспериментальной)                           деятельности.</vt:lpstr>
      <vt:lpstr>PowerPoint 演示文稿</vt:lpstr>
      <vt:lpstr>PowerPoint 演示文稿</vt:lpstr>
      <vt:lpstr>Наставничество</vt:lpstr>
      <vt:lpstr>                  Наличие публикаций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Результаты участия воспитанников в                 -  конкурсах                 -  выставках                 -  турнирах                 -  соревнованиях                 -  акциях                 -  фестивалях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Наличие авторских программ, методических пособий</vt:lpstr>
      <vt:lpstr>PowerPoint 演示文稿</vt:lpstr>
      <vt:lpstr>PowerPoint 演示文稿</vt:lpstr>
      <vt:lpstr>PowerPoint 演示文稿</vt:lpstr>
      <vt:lpstr>Выступления на научно-педагогических конференциях, педагогических чтениях, семинарах, методических объединениях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Проведение открытых занятий, мастер-классов, мероприятий</vt:lpstr>
      <vt:lpstr>PowerPoint 演示文稿</vt:lpstr>
      <vt:lpstr>PowerPoint 演示文稿</vt:lpstr>
      <vt:lpstr>Экспертная деятельность</vt:lpstr>
      <vt:lpstr>PowerPoint 演示文稿</vt:lpstr>
      <vt:lpstr>Общественная активность педагога</vt:lpstr>
      <vt:lpstr>PowerPoint 演示文稿</vt:lpstr>
      <vt:lpstr>PowerPoint 演示文稿</vt:lpstr>
      <vt:lpstr> Позитивные результаты работы с воспитанниками</vt:lpstr>
      <vt:lpstr>PowerPoint 演示文稿</vt:lpstr>
      <vt:lpstr>PowerPoint 演示文稿</vt:lpstr>
      <vt:lpstr>Качество взаимодействия            с родителями</vt:lpstr>
      <vt:lpstr>PowerPoint 演示文稿</vt:lpstr>
      <vt:lpstr>Работа с детьми из социально-            неблагополучных семей</vt:lpstr>
      <vt:lpstr>PowerPoint 演示文稿</vt:lpstr>
      <vt:lpstr>        Участие педагога в профессиональных конкурсах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Награды и поощрения педагога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admin</dc:creator>
  <cp:lastModifiedBy>Nadejda</cp:lastModifiedBy>
  <cp:revision>132</cp:revision>
  <dcterms:created xsi:type="dcterms:W3CDTF">2019-10-17T16:12:00Z</dcterms:created>
  <dcterms:modified xsi:type="dcterms:W3CDTF">2023-09-15T06:54:13Z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CAF8BABF664A4F64B290DC5196E2E5B7_12</vt:lpwstr>
  </property>
  <property fmtid="{D5CDD505-2E9C-101B-9397-08002B2CF9AE}" pid="3" name="KSOProductBuildVer">
    <vt:lpwstr>1049-12.2.0.13201</vt:lpwstr>
  </property>
</Properties>
</file>