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57" r:id="rId2"/>
    <p:sldId id="321" r:id="rId3"/>
    <p:sldId id="322" r:id="rId4"/>
    <p:sldId id="316" r:id="rId5"/>
    <p:sldId id="287" r:id="rId6"/>
    <p:sldId id="261" r:id="rId7"/>
    <p:sldId id="262" r:id="rId8"/>
    <p:sldId id="309" r:id="rId9"/>
    <p:sldId id="298" r:id="rId10"/>
    <p:sldId id="300" r:id="rId11"/>
    <p:sldId id="263" r:id="rId12"/>
    <p:sldId id="299" r:id="rId13"/>
    <p:sldId id="310" r:id="rId14"/>
    <p:sldId id="320" r:id="rId15"/>
    <p:sldId id="264" r:id="rId16"/>
    <p:sldId id="265" r:id="rId17"/>
    <p:sldId id="312" r:id="rId18"/>
    <p:sldId id="301" r:id="rId19"/>
    <p:sldId id="270" r:id="rId20"/>
    <p:sldId id="313" r:id="rId21"/>
    <p:sldId id="302" r:id="rId22"/>
    <p:sldId id="303" r:id="rId23"/>
    <p:sldId id="304" r:id="rId24"/>
    <p:sldId id="271" r:id="rId25"/>
    <p:sldId id="305" r:id="rId26"/>
    <p:sldId id="306" r:id="rId27"/>
    <p:sldId id="307" r:id="rId28"/>
    <p:sldId id="275" r:id="rId29"/>
    <p:sldId id="276" r:id="rId30"/>
    <p:sldId id="311" r:id="rId31"/>
    <p:sldId id="278" r:id="rId32"/>
    <p:sldId id="314" r:id="rId33"/>
    <p:sldId id="293" r:id="rId34"/>
    <p:sldId id="295" r:id="rId35"/>
    <p:sldId id="29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927" autoAdjust="0"/>
    <p:restoredTop sz="55402" autoAdjust="0"/>
  </p:normalViewPr>
  <p:slideViewPr>
    <p:cSldViewPr>
      <p:cViewPr varScale="1">
        <p:scale>
          <a:sx n="73" d="100"/>
          <a:sy n="73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4293C-BF4F-4599-801D-52C73EF7809E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5BE9D-9ED1-4E20-AC8C-D0D40C5E0D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537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792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025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3593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730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75980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45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2771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650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046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106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803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856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817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803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928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028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5C953-D3C4-499B-96BC-D08E76F226AA}" type="datetimeFigureOut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74B77F-D307-4DDC-A654-79A335675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514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57166"/>
            <a:ext cx="6347714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609600" y="1428736"/>
            <a:ext cx="4176714" cy="4612625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Орешкиной Натальи Владимировны</a:t>
            </a:r>
          </a:p>
          <a:p>
            <a:pPr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Музыкального руководителя </a:t>
            </a:r>
          </a:p>
          <a:p>
            <a:pPr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ребёнка - детский сад №73»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30.07.1972г.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algn="l">
              <a:buNone/>
            </a:pP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-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дошкольного образования по специальности «Педагогика и методика дошкольного образования» МГПИ им. М. Е. </a:t>
            </a:r>
            <a:r>
              <a:rPr lang="ru-RU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buNone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Диплом №0556072, выдан 29.05.1997г.</a:t>
            </a:r>
          </a:p>
          <a:p>
            <a:pPr algn="l">
              <a:buNone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-Преподаватель, руководитель оркестра, артист  Саранское государственное музыкальное училище им. </a:t>
            </a:r>
            <a:r>
              <a:rPr lang="ru-RU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Л.П.Кирюкова</a:t>
            </a:r>
            <a:endParaRPr lang="ru-RU" sz="4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None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Диплом № 554498, выдан 25.07.1991г.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работы(по специальности):</a:t>
            </a:r>
            <a:r>
              <a:rPr lang="ru-RU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года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года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11.11.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2015г..</a:t>
            </a:r>
          </a:p>
          <a:p>
            <a:pPr algn="l"/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Приказ МО РМ №1044 от 19.11. 2015г.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 категория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algn="l"/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l"/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1857364"/>
            <a:ext cx="2088232" cy="30629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214282" y="571480"/>
            <a:ext cx="8572560" cy="5329162"/>
            <a:chOff x="0" y="0"/>
            <a:chExt cx="10668000" cy="7543800"/>
          </a:xfrm>
        </p:grpSpPr>
        <p:pic>
          <p:nvPicPr>
            <p:cNvPr id="3" name="Picture 5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68000" cy="7543800"/>
            </a:xfrm>
            <a:prstGeom prst="rect">
              <a:avLst/>
            </a:prstGeom>
          </p:spPr>
        </p:pic>
        <p:sp>
          <p:nvSpPr>
            <p:cNvPr id="4" name="Rectangle 8"/>
            <p:cNvSpPr/>
            <p:nvPr/>
          </p:nvSpPr>
          <p:spPr>
            <a:xfrm>
              <a:off x="5345303" y="477012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5" name="Rectangle 9"/>
            <p:cNvSpPr/>
            <p:nvPr/>
          </p:nvSpPr>
          <p:spPr>
            <a:xfrm>
              <a:off x="5345303" y="6967424"/>
              <a:ext cx="42143" cy="189936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6" name="Rectangle 10"/>
            <p:cNvSpPr/>
            <p:nvPr/>
          </p:nvSpPr>
          <p:spPr>
            <a:xfrm>
              <a:off x="359664" y="647700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Rectangle 11"/>
            <p:cNvSpPr/>
            <p:nvPr/>
          </p:nvSpPr>
          <p:spPr>
            <a:xfrm>
              <a:off x="3232658" y="3310919"/>
              <a:ext cx="5620721" cy="338496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Орешкиной Натальи Владимировны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12"/>
            <p:cNvSpPr/>
            <p:nvPr/>
          </p:nvSpPr>
          <p:spPr>
            <a:xfrm>
              <a:off x="7457821" y="3291952"/>
              <a:ext cx="81603" cy="370926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686700" cy="65562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Результаты участия воспитанников в: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5050" y="1357298"/>
            <a:ext cx="5111750" cy="4768865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уровень-2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уровень-1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уровень-1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уровень-1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99" y="1500175"/>
            <a:ext cx="2790182" cy="386134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-выставках;</a:t>
            </a:r>
          </a:p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-акциях;</a:t>
            </a:r>
          </a:p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-фестивалях.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726" y="692695"/>
            <a:ext cx="3949156" cy="5737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692696"/>
            <a:ext cx="4056213" cy="5737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3960440" cy="5569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714356"/>
            <a:ext cx="3571900" cy="55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42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56" y="500042"/>
            <a:ext cx="4160254" cy="5880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28604"/>
            <a:ext cx="6347713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Наличие публикаций: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86" y="1930401"/>
            <a:ext cx="3147557" cy="421582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2448" y="1930399"/>
            <a:ext cx="3090488" cy="4215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Выступление на заседаниях методических 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советов,научно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-практических конференциях, педагогических чтениях, семинарах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643050"/>
            <a:ext cx="6890230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476672"/>
            <a:ext cx="4224350" cy="59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2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ocuments\к моей аттестации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933877" cy="5302182"/>
          </a:xfrm>
          <a:prstGeom prst="rect">
            <a:avLst/>
          </a:prstGeom>
          <a:noFill/>
        </p:spPr>
      </p:pic>
      <p:pic>
        <p:nvPicPr>
          <p:cNvPr id="1027" name="Picture 3" descr="C:\Users\Метод2\Documents\к моей аттестации\Рисунок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3926444" cy="5302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57166"/>
            <a:ext cx="6605607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1357298"/>
            <a:ext cx="6357982" cy="36581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4286256"/>
            <a:ext cx="6286544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57166"/>
            <a:ext cx="7105673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на высшую квалификационную категорию</a:t>
            </a:r>
            <a:endParaRPr lang="ru-RU" sz="28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1142984"/>
            <a:ext cx="4071966" cy="5429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1285860"/>
            <a:ext cx="3643338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84" y="500042"/>
            <a:ext cx="3918078" cy="57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109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ocuments\к моей аттестации\Рисунок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26837"/>
            <a:ext cx="4009000" cy="5668865"/>
          </a:xfrm>
          <a:prstGeom prst="rect">
            <a:avLst/>
          </a:prstGeom>
          <a:noFill/>
        </p:spPr>
      </p:pic>
      <p:pic>
        <p:nvPicPr>
          <p:cNvPr id="2051" name="Picture 3" descr="C:\Users\Метод2\Documents\к моей аттестации\Рисунок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26837"/>
            <a:ext cx="3960440" cy="5782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85728"/>
            <a:ext cx="6347714" cy="78581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етод2\Documents\к моей аттестации\Рисунок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480235" cy="4786346"/>
          </a:xfrm>
          <a:prstGeom prst="rect">
            <a:avLst/>
          </a:prstGeom>
          <a:noFill/>
        </p:spPr>
      </p:pic>
      <p:pic>
        <p:nvPicPr>
          <p:cNvPr id="3075" name="Picture 3" descr="C:\Users\Метод2\Documents\к моей аттестации\Рисунок (2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785926"/>
            <a:ext cx="4572000" cy="353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Documents\к моей аттестации\Рисунок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694427" cy="5214974"/>
          </a:xfrm>
          <a:prstGeom prst="rect">
            <a:avLst/>
          </a:prstGeom>
          <a:noFill/>
        </p:spPr>
      </p:pic>
      <p:pic>
        <p:nvPicPr>
          <p:cNvPr id="4099" name="Picture 3" descr="C:\Users\Метод2\Documents\к моей аттестации\Рисунок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785926"/>
            <a:ext cx="4714876" cy="3428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001056" cy="150019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в жюри 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конкурсов, педагогических сообществах.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профсоюзного комитета МАДОУ «Центр развития ребенка – детский сад № 73»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Ответственная за ведение сайта МАДОУ «Центр развития ребенка – детский сад № 73»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жюри 2 городского фестиваля-конкурса детского творчества «Планета детства» среди ДОУ г.о. Саранск ,  2016 год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состава экспертной группы аттестационной комиссии Министерства образования РМ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620688"/>
            <a:ext cx="4084704" cy="5777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8272" y="620688"/>
            <a:ext cx="4247103" cy="6007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2\Documents\к моей аттестации\Рисунок (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3"/>
            <a:ext cx="427219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Метод2\Documents\к моей аттестации\Рисунок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3804853" cy="5607799"/>
          </a:xfrm>
          <a:prstGeom prst="rect">
            <a:avLst/>
          </a:prstGeom>
          <a:noFill/>
        </p:spPr>
      </p:pic>
      <p:pic>
        <p:nvPicPr>
          <p:cNvPr id="6146" name="Picture 2" descr="C:\Users\Метод2\Documents\к моей аттестации\Рисунок (2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000240"/>
            <a:ext cx="4786346" cy="364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57166"/>
            <a:ext cx="6677045" cy="121444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образовательном процессе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1500174"/>
            <a:ext cx="3571900" cy="50720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6769" y="1571612"/>
            <a:ext cx="3479941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85728"/>
            <a:ext cx="7105673" cy="128588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Участие педагога в профессиональных конкурсах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3" descr="C:\Users\Метод2\Documents\к моей аттестации\Рисунок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34" y="1600200"/>
            <a:ext cx="3601540" cy="4905899"/>
          </a:xfrm>
          <a:prstGeom prst="rect">
            <a:avLst/>
          </a:prstGeom>
          <a:noFill/>
        </p:spPr>
      </p:pic>
      <p:pic>
        <p:nvPicPr>
          <p:cNvPr id="6" name="Picture 2" descr="G:\РАБОЧАЯ. Портфолио Данейкиной Л.А.-2020г\ПОРТФОЛИО-2020\Подтверждения\11. Участие педагога в профессиональных конкурсах\3.  зимний зал 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1668171"/>
            <a:ext cx="3541017" cy="47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714356"/>
            <a:ext cx="4071966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57166"/>
            <a:ext cx="6347714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Наставничество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417638"/>
            <a:ext cx="3672408" cy="50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8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000108"/>
            <a:ext cx="6858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Награды и поощрения педагога в 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РМ, муниципальные органы управления образованием, общественными организациями, педагогическими сообществами, родительской общественностью.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60815" y="-370712"/>
            <a:ext cx="4936167" cy="7430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07453"/>
            <a:ext cx="4464496" cy="60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5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630310"/>
            <a:ext cx="4338498" cy="5966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642918"/>
            <a:ext cx="4297233" cy="590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847740"/>
            <a:ext cx="4005453" cy="5508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847740"/>
            <a:ext cx="4031324" cy="554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4437501" cy="6102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педагогического опыта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92896"/>
            <a:ext cx="4038600" cy="3633267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https://ds73sar.schoolrm.ru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26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57166"/>
            <a:ext cx="6347714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1.Наличие авторских программ, методических пособий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Z:\Карусель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676" y="1624657"/>
            <a:ext cx="3576284" cy="4756672"/>
          </a:xfrm>
          <a:prstGeom prst="rect">
            <a:avLst/>
          </a:prstGeom>
          <a:noFill/>
        </p:spPr>
      </p:pic>
      <p:pic>
        <p:nvPicPr>
          <p:cNvPr id="4" name="Picture 2" descr="C:\Users\спирит\Desktop\Безымянный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643050"/>
            <a:ext cx="3571163" cy="472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14290"/>
            <a:ext cx="7130753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 Организация партнёрского взаимодействия с родителями для решения воспитательных и образовательных задач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357298"/>
            <a:ext cx="4071966" cy="52864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1428736"/>
            <a:ext cx="3857652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endParaRPr lang="ru-RU" sz="2800" b="1" i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:\РАБОЧАЯ. Портфолио Данейкиной Л.А.-2020г\ПОРТФОЛИО-2020\Подтверждения\03. Участие в инновационной(экспериментальной деятельности)\Таблица. Сроки инноваци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3455" y="1629671"/>
            <a:ext cx="4646815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РАБОЧАЯ. Портфолио Данейкиной Л.А.-2020г\ПОРТФОЛИО-2020\Подтверждения\03. Участие в инновационной(экспериментальной деятельности)\Приказ о присвоении статуса инновации в Д.сад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39" y="1628800"/>
            <a:ext cx="3344419" cy="459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260648"/>
            <a:ext cx="4511315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0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РАБОЧАЯ. Портфолио Данейкиной Л.А.-2020г\ПОРТФОЛИО-2020\Подтверждения\03. Участие в инновационной(экспериментальной деятельности)\Состав творческой группы в иннов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064397" cy="574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663822"/>
            <a:ext cx="3864310" cy="577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1546</TotalTime>
  <Words>348</Words>
  <Application>Microsoft Office PowerPoint</Application>
  <PresentationFormat>Экран (4:3)</PresentationFormat>
  <Paragraphs>53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Грань</vt:lpstr>
      <vt:lpstr>Министерство образования РМ Портфолио </vt:lpstr>
      <vt:lpstr>Представление на высшую квалификационную категорию</vt:lpstr>
      <vt:lpstr>Слайд 3</vt:lpstr>
      <vt:lpstr>Описание педагогического опыта</vt:lpstr>
      <vt:lpstr>1.Наличие авторских программ, методических пособий</vt:lpstr>
      <vt:lpstr>2. Организация партнёрского взаимодействия с родителями для решения воспитательных и образовательных задач</vt:lpstr>
      <vt:lpstr>3. Участие в инновационной (экспериментальной) деятельности</vt:lpstr>
      <vt:lpstr>Слайд 8</vt:lpstr>
      <vt:lpstr>Слайд 9</vt:lpstr>
      <vt:lpstr>Слайд 10</vt:lpstr>
      <vt:lpstr>4. Результаты участия воспитанников в:</vt:lpstr>
      <vt:lpstr>Слайд 12</vt:lpstr>
      <vt:lpstr>Слайд 13</vt:lpstr>
      <vt:lpstr>Слайд 14</vt:lpstr>
      <vt:lpstr>5. Наличие публикаций:</vt:lpstr>
      <vt:lpstr>6. Выступление на заседаниях методических советов,научно-практических конференциях, педагогических чтениях, семинарах</vt:lpstr>
      <vt:lpstr>Слайд 17</vt:lpstr>
      <vt:lpstr>Слайд 18</vt:lpstr>
      <vt:lpstr>7. Проведение открытых занятий, мастер-классов, мероприятий</vt:lpstr>
      <vt:lpstr>Слайд 20</vt:lpstr>
      <vt:lpstr>Слайд 21</vt:lpstr>
      <vt:lpstr>8. Экспертная деятельность</vt:lpstr>
      <vt:lpstr>Слайд 23</vt:lpstr>
      <vt:lpstr>9. Общественно-педагогическая активность педагога: участие в комиссиях, в жюри  конкурсов, педагогических сообществах.</vt:lpstr>
      <vt:lpstr>Слайд 25</vt:lpstr>
      <vt:lpstr>Слайд 26</vt:lpstr>
      <vt:lpstr>Слайд 27</vt:lpstr>
      <vt:lpstr>10. Реализация регионального компонента в образовательном процессе</vt:lpstr>
      <vt:lpstr>11. Участие педагога в профессиональных конкурсах</vt:lpstr>
      <vt:lpstr>12. Наставничество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спирит</dc:creator>
  <cp:lastModifiedBy>Метод2</cp:lastModifiedBy>
  <cp:revision>123</cp:revision>
  <dcterms:created xsi:type="dcterms:W3CDTF">2015-08-22T12:49:11Z</dcterms:created>
  <dcterms:modified xsi:type="dcterms:W3CDTF">2020-09-09T11:52:19Z</dcterms:modified>
</cp:coreProperties>
</file>