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69" r:id="rId3"/>
    <p:sldId id="270" r:id="rId4"/>
    <p:sldId id="276" r:id="rId5"/>
    <p:sldId id="278" r:id="rId6"/>
    <p:sldId id="320" r:id="rId7"/>
    <p:sldId id="304" r:id="rId8"/>
    <p:sldId id="307" r:id="rId9"/>
    <p:sldId id="308" r:id="rId10"/>
    <p:sldId id="280" r:id="rId11"/>
    <p:sldId id="302" r:id="rId12"/>
    <p:sldId id="312" r:id="rId13"/>
    <p:sldId id="282" r:id="rId14"/>
    <p:sldId id="268" r:id="rId15"/>
    <p:sldId id="284" r:id="rId16"/>
    <p:sldId id="286" r:id="rId17"/>
    <p:sldId id="290" r:id="rId18"/>
    <p:sldId id="315" r:id="rId19"/>
    <p:sldId id="288" r:id="rId20"/>
    <p:sldId id="293" r:id="rId21"/>
    <p:sldId id="292" r:id="rId22"/>
    <p:sldId id="316" r:id="rId23"/>
    <p:sldId id="318" r:id="rId24"/>
    <p:sldId id="319" r:id="rId25"/>
    <p:sldId id="305" r:id="rId26"/>
    <p:sldId id="306" r:id="rId27"/>
    <p:sldId id="291" r:id="rId28"/>
    <p:sldId id="294" r:id="rId29"/>
    <p:sldId id="295" r:id="rId30"/>
    <p:sldId id="297" r:id="rId31"/>
    <p:sldId id="299" r:id="rId32"/>
    <p:sldId id="300" r:id="rId33"/>
    <p:sldId id="266" r:id="rId34"/>
    <p:sldId id="317" r:id="rId35"/>
    <p:sldId id="301" r:id="rId36"/>
    <p:sldId id="285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2034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60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42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5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6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92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21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5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76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61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7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5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217F7-F090-47F2-A4A0-F4806C3D7FC2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95A9-7F57-4D39-A356-18B2F7A32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73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074/074b2ee8198d855c57190ff8cf03b4bd/PEDAGOGICHESKIY-OPYT-Avdoninoy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2612" y="165133"/>
            <a:ext cx="9349274" cy="2158189"/>
          </a:xfrm>
        </p:spPr>
        <p:txBody>
          <a:bodyPr>
            <a:normAutofit/>
          </a:bodyPr>
          <a:lstStyle/>
          <a:p>
            <a:pPr marL="0" indent="0"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МИНИСТЕРСТВО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РЕСПУБЛИКИ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773" y="4581330"/>
            <a:ext cx="11779411" cy="227667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АВДОНИНОЙ ТАТЬЯНЫ АЛЕКСАНДРОВНЫ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ts val="0"/>
              </a:spcBef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>
              <a:lnSpc>
                <a:spcPct val="60000"/>
              </a:lnSpc>
              <a:spcBef>
                <a:spcPts val="0"/>
              </a:spcBef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№16 комбинированного вида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60000"/>
              </a:lnSpc>
              <a:spcBef>
                <a:spcPts val="0"/>
              </a:spcBef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бюджетного дошкольного образовательного учреждения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ts val="0"/>
              </a:spcBef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«Радуга»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вида» </a:t>
            </a:r>
          </a:p>
          <a:p>
            <a:pPr>
              <a:lnSpc>
                <a:spcPct val="60000"/>
              </a:lnSpc>
              <a:spcBef>
                <a:spcPts val="0"/>
              </a:spcBef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>
              <a:lnSpc>
                <a:spcPct val="60000"/>
              </a:lnSpc>
              <a:spcBef>
                <a:spcPts val="0"/>
              </a:spcBef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Рузаевка, 2023г.</a:t>
            </a:r>
          </a:p>
          <a:p>
            <a:pPr>
              <a:lnSpc>
                <a:spcPct val="60000"/>
              </a:lnSpc>
              <a:spcBef>
                <a:spcPts val="0"/>
              </a:spcBef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abali.ru/wp-content/uploads/2012/07/gerb_mordovi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9" y="165133"/>
            <a:ext cx="1882383" cy="195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HOME\Desktop\avdonina_tatyana_aleksandrovna-_1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30" y="1534378"/>
            <a:ext cx="2258539" cy="28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7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39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/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22080"/>
            <a:ext cx="10515600" cy="4040253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40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199" y="0"/>
            <a:ext cx="4937449" cy="685800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25" y="0"/>
            <a:ext cx="4844991" cy="6849589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6892119" y="3766782"/>
            <a:ext cx="3439236" cy="1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2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38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96547"/>
            <a:ext cx="10515600" cy="3480416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C:\Users\Танюшка\Desktop\img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32" y="-1"/>
            <a:ext cx="4914673" cy="683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нюшка\Desktop\img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54" y="1"/>
            <a:ext cx="4783563" cy="683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40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воспитанников в конкурсах,  выставках, турнирах, соревнованиях,</a:t>
            </a:r>
            <a:br>
              <a:rPr lang="ru-RU" sz="40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акциях, фестивалях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96547"/>
            <a:ext cx="10515600" cy="3480416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в сети «Интернет»-2</a:t>
            </a:r>
          </a:p>
          <a:p>
            <a:pPr marL="0" lv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мероприятиях-2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006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Танюшка\Desktop\img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8" y="0"/>
            <a:ext cx="5135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Танюшка\Desktop\img0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85" y="0"/>
            <a:ext cx="48316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27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3787578" y="1290474"/>
            <a:ext cx="232228" cy="378210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Танюшка\Desktop\img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878272" cy="68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OME\Pictures\IMG-20230223-WA00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2" y="0"/>
            <a:ext cx="4892698" cy="68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36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</a:t>
            </a:r>
            <a:r>
              <a:rPr lang="ru-RU" b="1" dirty="0" err="1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совето</a:t>
            </a: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научно-практических 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конференциях, педагогических чтениях, семинарах, форумах, радиопередачах (очно)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lv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-2</a:t>
            </a:r>
          </a:p>
          <a:p>
            <a:pPr marL="0" lv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1</a:t>
            </a:r>
          </a:p>
          <a:p>
            <a:pPr marL="0" lv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- 1</a:t>
            </a:r>
          </a:p>
          <a:p>
            <a:pPr marL="0" lv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9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9714" y="2583543"/>
            <a:ext cx="3715657" cy="35934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Танюшка\Desktop\участие в заседания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95" y="25399"/>
            <a:ext cx="4390643" cy="67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5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68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69975"/>
            <a:ext cx="10515600" cy="3806987"/>
          </a:xfrm>
        </p:spPr>
        <p:txBody>
          <a:bodyPr/>
          <a:lstStyle/>
          <a:p>
            <a:pPr marL="0" lv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Танюшка\Desktop\img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1" y="-188686"/>
            <a:ext cx="4221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Танюшка\Desktop\img0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686" y="842862"/>
            <a:ext cx="7205099" cy="49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9840036" y="3302758"/>
            <a:ext cx="100993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5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6170" y="2119085"/>
            <a:ext cx="3004459" cy="405787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 descr="C:\Users\Танюшка\Desktop\Образовательный форум Педагог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28" y="0"/>
            <a:ext cx="4267528" cy="68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49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869" y="1517715"/>
            <a:ext cx="11551298" cy="4957730"/>
          </a:xfrm>
        </p:spPr>
        <p:txBody>
          <a:bodyPr>
            <a:norm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18.11.1988г.</a:t>
            </a:r>
            <a:endParaRPr lang="ru-RU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квалификация по диплому: </a:t>
            </a:r>
            <a:r>
              <a:rPr lang="ru-RU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Мордовский Государственный Педагогический Институт имени М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Е. </a:t>
            </a:r>
            <a:r>
              <a:rPr lang="ru-RU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Организатор-методист дошкольного образования и педагог психолог</a:t>
            </a:r>
            <a:endParaRPr lang="ru-RU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 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 № 97835, </a:t>
            </a: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 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июня 2013 г.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должность, дата назначения на эту должность: 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 </a:t>
            </a:r>
            <a:endParaRPr lang="ru-RU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 (по специальности):  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лет</a:t>
            </a:r>
            <a:endParaRPr lang="ru-RU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лет</a:t>
            </a:r>
            <a:endParaRPr lang="ru-RU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в данном учреждении: 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риказ от 23.05.2018г.      № 516 </a:t>
            </a:r>
            <a:endParaRPr lang="ru-RU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11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занятий, </a:t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</a:t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69975"/>
            <a:ext cx="10515600" cy="380698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- 1</a:t>
            </a:r>
          </a:p>
          <a:p>
            <a:pPr marL="0" lv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9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4" y="0"/>
            <a:ext cx="12257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0056" y="2423885"/>
            <a:ext cx="2917373" cy="37530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Танюшка\Desktop\отражающая участие в мастер-класса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582" y="-9299"/>
            <a:ext cx="4404962" cy="686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3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4" y="0"/>
            <a:ext cx="12257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0056" y="2423885"/>
            <a:ext cx="2917373" cy="37530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Танюшка\Desktop\круглый столПедагог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94" y="-1"/>
            <a:ext cx="491029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60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1" y="106181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n w="6350">
                  <a:solidFill>
                    <a:sysClr val="windowText" lastClr="000000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Интернет - 1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6686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455" y="1340068"/>
            <a:ext cx="3373821" cy="1047305"/>
          </a:xfrm>
        </p:spPr>
        <p:txBody>
          <a:bodyPr>
            <a:normAutofit/>
          </a:bodyPr>
          <a:lstStyle/>
          <a:p>
            <a:pPr algn="ctr"/>
            <a:endParaRPr lang="ru-RU" sz="3600" dirty="0"/>
          </a:p>
        </p:txBody>
      </p:sp>
      <p:pic>
        <p:nvPicPr>
          <p:cNvPr id="22530" name="Picture 2" descr="C:\Users\Танюшка\Desktop\img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9" y="0"/>
            <a:ext cx="513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Танюшка\Desktop\img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09" y="0"/>
            <a:ext cx="5335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9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1" y="106181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n w="6350">
                  <a:solidFill>
                    <a:sysClr val="windowText" lastClr="000000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Член педагогических Интернет сообществ - 1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3188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4" y="0"/>
            <a:ext cx="12257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064000" y="1930400"/>
            <a:ext cx="3439886" cy="42465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Танюшка\Desktop\img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72" y="61609"/>
            <a:ext cx="4850492" cy="679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686" y="183106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</a:b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</a:t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</a:t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5382" y="2230582"/>
            <a:ext cx="3338945" cy="39463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Танюшка\Desktop\справка о позитивных резуль воспитанн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71" y="0"/>
            <a:ext cx="43892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Танюшка\Desktop\позитивный результ воспитанниками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88" y="0"/>
            <a:ext cx="5135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7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7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93066" y="2049517"/>
            <a:ext cx="2460734" cy="19391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Танюшка\Desktop\позитив результ с воспитанниками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2" y="-319"/>
            <a:ext cx="5155744" cy="73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Танюшка\Desktop\позитив результат с воспитанниками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594132" cy="554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8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catherineasquithgallery.com/uploads/posts/2021-02/1612732396_215-p-fon-slaida-goluboi-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25151"/>
            <a:ext cx="10515600" cy="55518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</a:t>
            </a:r>
            <a:br>
              <a:rPr lang="ru-RU" sz="32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речевой активности детей старшего дошкольного возраста в процессе применения</a:t>
            </a:r>
          </a:p>
          <a:p>
            <a:pPr marL="0" indent="0" algn="ctr">
              <a:buNone/>
            </a:pPr>
            <a:r>
              <a:rPr lang="ru-RU" sz="32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ТРИЗ-технологии» </a:t>
            </a:r>
            <a:r>
              <a:rPr lang="ru-RU" sz="3200" b="1" dirty="0">
                <a:ln w="6350">
                  <a:solidFill>
                    <a:sysClr val="windowText" lastClr="000000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6350">
                  <a:solidFill>
                    <a:sysClr val="windowText" lastClr="000000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на сайте</a:t>
            </a:r>
            <a:br>
              <a:rPr lang="ru-RU" sz="32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</a:t>
            </a:r>
            <a:r>
              <a:rPr lang="ru-RU" sz="32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</a:t>
            </a:r>
          </a:p>
          <a:p>
            <a:pPr marL="0" indent="0" algn="ctr">
              <a:buNone/>
            </a:pPr>
            <a:r>
              <a:rPr lang="en-US" b="1" dirty="0">
                <a:latin typeface="YS Text"/>
                <a:hlinkClick r:id="rId3"/>
              </a:rPr>
              <a:t>https://upload2.schoolrm.ru/iblock/074/074b2ee8198d855c57190ff8cf03b4bd/PEDAGOGICHESKIY-OPYT-Avdoninoy.docx</a:t>
            </a:r>
            <a:endParaRPr lang="ru-RU" b="1" dirty="0"/>
          </a:p>
          <a:p>
            <a:pPr marL="0" indent="0" algn="ctr">
              <a:buNone/>
            </a:pPr>
            <a:endParaRPr lang="ru-RU" sz="3200" b="1" u="sng" dirty="0" smtClean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903" y="18086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</a:t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</a:t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87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1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3186" y="3090041"/>
            <a:ext cx="1639614" cy="26013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Танюшка\Desktop\справка о качестве взаимодейс родителями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2" y="1"/>
            <a:ext cx="4514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Танюшка\Desktop\справка о качкстве взаимодейст с родителями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66" y="1"/>
            <a:ext cx="616114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4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53951"/>
            <a:ext cx="10515600" cy="3723012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сети Интернет различных уровней-1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99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4290" y="2222938"/>
            <a:ext cx="2364827" cy="15607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Танюшка\Desktop\img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5" y="0"/>
            <a:ext cx="48316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Танюшка\Desktop\img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95" y="0"/>
            <a:ext cx="47022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1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6968359" y="2222938"/>
            <a:ext cx="945931" cy="15607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Танюшка\Desktop\img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663" y="0"/>
            <a:ext cx="4859610" cy="687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1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</a:b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</a:t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различных сайтов и порталов сети Интернет-1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уровня-1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90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32731" y="2412123"/>
            <a:ext cx="614856" cy="37648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Танюшка\Desktop\img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6" y="-11531"/>
            <a:ext cx="49867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Танюшка\Desktop\Благодарственное письмоИнтерн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80" y="0"/>
            <a:ext cx="5028462" cy="686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70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</a:t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21901"/>
            <a:ext cx="10515600" cy="3555061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участия на уровне образовательной организации -2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22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4330596" y="4197246"/>
            <a:ext cx="809468" cy="2039678"/>
          </a:xfrm>
        </p:spPr>
        <p:txBody>
          <a:bodyPr/>
          <a:lstStyle/>
          <a:p>
            <a:pPr lvl="7"/>
            <a:endParaRPr lang="ru-RU" dirty="0"/>
          </a:p>
        </p:txBody>
      </p:sp>
      <p:pic>
        <p:nvPicPr>
          <p:cNvPr id="1026" name="Picture 2" descr="C:\Users\Танюшка\Desktop\о создании творческой г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86" y="20148"/>
            <a:ext cx="4530950" cy="695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Танюшка\Desktop\об участии в инновацдеятельномс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8101"/>
            <a:ext cx="4410688" cy="693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7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4330596" y="4197246"/>
            <a:ext cx="809468" cy="2039678"/>
          </a:xfrm>
        </p:spPr>
        <p:txBody>
          <a:bodyPr/>
          <a:lstStyle/>
          <a:p>
            <a:pPr lvl="7"/>
            <a:endParaRPr lang="ru-RU" dirty="0"/>
          </a:p>
        </p:txBody>
      </p:sp>
      <p:pic>
        <p:nvPicPr>
          <p:cNvPr id="23554" name="Picture 2" descr="C:\Users\Танюшка\Desktop\об организации иннов.дея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35" y="65314"/>
            <a:ext cx="4383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5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32396_215-p-fon-slaida-goluboi-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229" y="223746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1370" y="2351313"/>
            <a:ext cx="3947887" cy="38256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Танюшка\Desktop\img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563" y="0"/>
            <a:ext cx="5066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catherineasquithgallery.com/uploads/posts/2021-02/1612732396_215-p-fon-slaida-goluboi-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8269" y="2256213"/>
            <a:ext cx="2846160" cy="7402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Танюшка\Desktop\справка о наставничестве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8" y="0"/>
            <a:ext cx="4651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анюшка\Desktop\справка о наставничестве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94" y="0"/>
            <a:ext cx="6381750" cy="36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99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223</Words>
  <Application>Microsoft Office PowerPoint</Application>
  <PresentationFormat>Произвольный</PresentationFormat>
  <Paragraphs>56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     МИНИСТЕРСТВО ОБРАЗОВАНИЯ РЕСПУБЛИКИ МОРДОВИЯ                                      ПОРТФОЛИО </vt:lpstr>
      <vt:lpstr>Общие сведения </vt:lpstr>
      <vt:lpstr>Презентация PowerPoint</vt:lpstr>
      <vt:lpstr>  Участие в инновационной  (экспериментальной) деятельности  </vt:lpstr>
      <vt:lpstr>Презентация PowerPoint</vt:lpstr>
      <vt:lpstr>Презентация PowerPoint</vt:lpstr>
      <vt:lpstr> Наставничество </vt:lpstr>
      <vt:lpstr>Презентация PowerPoint</vt:lpstr>
      <vt:lpstr>Презентация PowerPoint</vt:lpstr>
      <vt:lpstr>Наличие публикаций </vt:lpstr>
      <vt:lpstr>Презентация PowerPoint</vt:lpstr>
      <vt:lpstr> </vt:lpstr>
      <vt:lpstr> Результаты участия воспитанников в конкурсах,  выставках, турнирах, соревнованиях, акциях, фестивалях</vt:lpstr>
      <vt:lpstr>Презентация PowerPoint</vt:lpstr>
      <vt:lpstr>Презентация PowerPoint</vt:lpstr>
      <vt:lpstr>  Выступления на заседаниях методических совето научно-практических конференциях, педагогических чтениях, семинарах, форумах, радиопередачах (очно) </vt:lpstr>
      <vt:lpstr>Презентация PowerPoint</vt:lpstr>
      <vt:lpstr>  </vt:lpstr>
      <vt:lpstr>Презентация PowerPoint</vt:lpstr>
      <vt:lpstr> Проведение открытых занятий,  мастер-классов, мероприятий </vt:lpstr>
      <vt:lpstr>Презентация PowerPoint</vt:lpstr>
      <vt:lpstr>Презентация PowerPoint</vt:lpstr>
      <vt:lpstr>   Экспертная деятельность   Интернет - 1</vt:lpstr>
      <vt:lpstr>Презентация PowerPoint</vt:lpstr>
      <vt:lpstr>   Общественно-педагогическая активность педагога: участие в комиссиях, педагогических сообществах, в жюри конкурсов  Член педагогических Интернет сообществ - 1</vt:lpstr>
      <vt:lpstr>Презентация PowerPoint</vt:lpstr>
      <vt:lpstr>  Позитивные результаты работы  с воспитанниками </vt:lpstr>
      <vt:lpstr>Презентация PowerPoint</vt:lpstr>
      <vt:lpstr>Презентация PowerPoint</vt:lpstr>
      <vt:lpstr> Качество взаимодействия  с родителями 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  Награды и поощрения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HOME</cp:lastModifiedBy>
  <cp:revision>133</cp:revision>
  <dcterms:created xsi:type="dcterms:W3CDTF">2022-09-07T05:32:33Z</dcterms:created>
  <dcterms:modified xsi:type="dcterms:W3CDTF">2023-02-23T14:46:11Z</dcterms:modified>
</cp:coreProperties>
</file>