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7" r:id="rId4"/>
    <p:sldId id="261" r:id="rId5"/>
    <p:sldId id="262" r:id="rId6"/>
    <p:sldId id="263" r:id="rId7"/>
    <p:sldId id="259" r:id="rId8"/>
    <p:sldId id="260" r:id="rId9"/>
    <p:sldId id="258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46" d="100"/>
          <a:sy n="46" d="100"/>
        </p:scale>
        <p:origin x="-1856" y="-4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58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5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3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62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0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14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0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0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7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40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C3D8-98D5-4529-9DE0-EC37154D3D15}" type="datetimeFigureOut">
              <a:rPr lang="ru-RU" smtClean="0"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A550-3C4A-4F21-9A9C-DB5DB1976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2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" TargetMode="External"/><Relationship Id="rId2" Type="http://schemas.openxmlformats.org/officeDocument/2006/relationships/hyperlink" Target="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ifpark.su/" TargetMode="External"/><Relationship Id="rId4" Type="http://schemas.openxmlformats.org/officeDocument/2006/relationships/hyperlink" Target="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58492" y="47667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34926" y="1654115"/>
            <a:ext cx="3674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Где птичка?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27" y="951269"/>
            <a:ext cx="1162998" cy="93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8387" y="2623236"/>
            <a:ext cx="87956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Интерактивная игра для дошкольников.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429000"/>
            <a:ext cx="69059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Отработка употребления предлогов в</a:t>
            </a:r>
          </a:p>
          <a:p>
            <a:pPr algn="ctr"/>
            <a:r>
              <a:rPr lang="ru-RU" sz="2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самостоятельной речи.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22509" y="44747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3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27165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484784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804426" y="46782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95768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7740352" y="747938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2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-0.33386 0.09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01" y="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182057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660232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74632" y="6628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Стрелка влево 8"/>
          <p:cNvSpPr/>
          <p:nvPr/>
        </p:nvSpPr>
        <p:spPr>
          <a:xfrm flipH="1">
            <a:off x="8228326" y="830186"/>
            <a:ext cx="593367" cy="304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63 0.05532 L -0.46076 -0.0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u="sng" dirty="0">
                <a:hlinkClick r:id="rId2"/>
              </a:rPr>
              <a:t>http://www.google.ru/imgres?start=206&amp;num=10&amp;hl=ru&amp;newwindow=1&amp;tbo=d&amp;biw=1366&amp;bih=624&amp;tbm=isch&amp;tbnid=AFJRZK1OV5aq7M:&amp;imgrefurl=http://www.statusyblog.ru/blog/statusy_pro_nebo/2011-04-09-142&amp;docid=O_mTaNjdWncrOM&amp;imgurl=http://www.statusyblog.ru/1/nebo.jpg&amp;w=370&amp;h=256&amp;ei=16bIUKyoAtL24QSR8YHACw&amp;zoom=1&amp;iact=hc&amp;vpx=952&amp;vpy=235&amp;dur=881&amp;hovh=187&amp;hovw=270&amp;tx=121&amp;ty=91&amp;sig=109211475948614215692&amp;page=9&amp;tbnh=142&amp;tbnw=224&amp;ndsp=27&amp;ved=1t:429,r:10,s:200,i:34</a:t>
            </a:r>
            <a:r>
              <a:rPr lang="ru-RU" sz="1400" dirty="0"/>
              <a:t> -фон</a:t>
            </a:r>
          </a:p>
          <a:p>
            <a:r>
              <a:rPr lang="ru-RU" sz="1400" u="sng" dirty="0">
                <a:hlinkClick r:id="rId3"/>
              </a:rPr>
              <a:t>http://www.google.ru/imgres?num=10&amp;hl=ru&amp;newwindow=1&amp;tbo=d&amp;biw=1366&amp;bih=624&amp;tbm=isch&amp;tbnid=Vz1U2RZZn0OL_M:&amp;imgrefurl=http://positivethinkersjournal.blogspot.com/2012/09/the-oak-tree-strength-in-roots.html&amp;docid=0-Yxemk8_t10fM&amp;imgurl=http://2.bp.blogspot.com/-_E3cedIfqFE/UF3dejCc1gI/AAAAAAAABRA/ZEsQUVpBgxw/s1600/Oak.jpg&amp;w=587&amp;h=507&amp;ei=tafIUKLWMIb14QSl84Ao&amp;zoom=1&amp;iact=hc&amp;vpx=4&amp;vpy=252&amp;dur=876&amp;hovh=209&amp;hovw=242&amp;tx=84&amp;ty=104&amp;sig=109211475948614215692&amp;page=2&amp;tbnh=136&amp;tbnw=157&amp;start=24&amp;ndsp=33&amp;ved=1t:429,r:32,s:0,i:250</a:t>
            </a:r>
            <a:r>
              <a:rPr lang="ru-RU" sz="1400" dirty="0"/>
              <a:t> -дерево</a:t>
            </a:r>
          </a:p>
          <a:p>
            <a:r>
              <a:rPr lang="ru-RU" sz="1400" u="sng" dirty="0">
                <a:hlinkClick r:id="rId4"/>
              </a:rPr>
              <a:t>http://www.google.ru/imgres?num=10&amp;hl=ru&amp;newwindow=1&amp;tbo=d&amp;biw=1366&amp;bih=624&amp;tbm=isch&amp;tbnid=v0wYkK4_ws7KLM:&amp;imgrefurl=http://otvetin.ru/goroskopgadezo/5455-esli-vam-prisnilos-gnezdo-k-chemu-yeto.html&amp;docid=rVUMeY-WGJ43JM&amp;imgurl=http://otvetin.ru/uploads/posts/2009-11/1257803850_nils_udo_das_nest_131_s.jpg&amp;w=300&amp;h=300&amp;ei=76jIUJy6Eamj4gSn2IFA&amp;zoom=1&amp;iact=hc&amp;vpx=1100&amp;vpy=148&amp;dur=2983&amp;hovh=225&amp;hovw=225&amp;tx=112&amp;ty=63&amp;sig=109211475948614215692&amp;page=1&amp;tbnh=141&amp;tbnw=150&amp;start=0&amp;ndsp=21&amp;ved=1t:429,r:6,s:0,i:154</a:t>
            </a:r>
            <a:r>
              <a:rPr lang="ru-RU" sz="1400" dirty="0"/>
              <a:t> -гнездо</a:t>
            </a:r>
          </a:p>
          <a:p>
            <a:r>
              <a:rPr lang="x-none" sz="1400" u="sng">
                <a:hlinkClick r:id="rId5"/>
              </a:rPr>
              <a:t>http://www.gifpark.su</a:t>
            </a:r>
            <a:r>
              <a:rPr lang="x-none" sz="1400" u="sng" smtClean="0">
                <a:hlinkClick r:id="rId5"/>
              </a:rPr>
              <a:t>/</a:t>
            </a:r>
            <a:r>
              <a:rPr lang="ru-RU" sz="1400" u="sng" dirty="0" smtClean="0"/>
              <a:t>-птичка</a:t>
            </a:r>
            <a:endParaRPr lang="ru-RU" sz="1400" dirty="0"/>
          </a:p>
          <a:p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3525" y="476672"/>
            <a:ext cx="5476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Использованные ресурсы </a:t>
            </a:r>
          </a:p>
        </p:txBody>
      </p:sp>
    </p:spTree>
    <p:extLst>
      <p:ext uri="{BB962C8B-B14F-4D97-AF65-F5344CB8AC3E}">
        <p14:creationId xmlns:p14="http://schemas.microsoft.com/office/powerpoint/2010/main" val="249951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открывшемся слайде назвать где находится птичка по отношению к гнезду.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87251" y="332656"/>
            <a:ext cx="4419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Правила игры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3" descr="C:\Users\User\Documents\природа\Деревья\chestnut20tree20drawing-v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1929953" y="2790749"/>
            <a:ext cx="6228184" cy="414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90749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215" y="3119772"/>
            <a:ext cx="3233225" cy="1482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89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396552" y="678454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Pictures\птичка.gif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125"/>
          <a:stretch/>
        </p:blipFill>
        <p:spPr bwMode="auto">
          <a:xfrm>
            <a:off x="3923928" y="2138505"/>
            <a:ext cx="1742306" cy="80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14487" y="5198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883655" y="672732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74" y="514991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31224" y="10275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00392" y="418906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8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429000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975763" y="31496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154330" y="1155944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53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83143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474024" y="35059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8388424" y="50345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07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8388424" y="482289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33001" y="626546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1412776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196752"/>
            <a:ext cx="4629263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7762056" y="48228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7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35821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68" y="1229366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29" y="242088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931224" y="5703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339430" y="1180445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9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Круговая стрелка 10"/>
          <p:cNvSpPr/>
          <p:nvPr/>
        </p:nvSpPr>
        <p:spPr>
          <a:xfrm>
            <a:off x="6517635" y="122711"/>
            <a:ext cx="1716444" cy="1712995"/>
          </a:xfrm>
          <a:prstGeom prst="circularArrow">
            <a:avLst>
              <a:gd name="adj1" fmla="val 0"/>
              <a:gd name="adj2" fmla="val 1653383"/>
              <a:gd name="adj3" fmla="val 2121518"/>
              <a:gd name="adj4" fmla="val 5241747"/>
              <a:gd name="adj5" fmla="val 4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" name="Picture 3" descr="C:\Users\User\Documents\природа\Деревья\chestnut20tree20drawing-vi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6" b="100000" l="0" r="9697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5" t="-14211" r="-2005" b="37267"/>
          <a:stretch/>
        </p:blipFill>
        <p:spPr bwMode="auto">
          <a:xfrm>
            <a:off x="-270284" y="620688"/>
            <a:ext cx="9684568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User\Pictures\Птички\гнездо.jpg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81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76929"/>
            <a:ext cx="4629263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1" descr="C:\Закачки\птичка_2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131" y="1340768"/>
            <a:ext cx="1785937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918657" y="52200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60810" y="1488747"/>
            <a:ext cx="576064" cy="60867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63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2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695 -0.00972 C 0.1 -0.00972 0.17587 0.07083 0.17587 0.17014 C 0.17587 0.26967 0.1 0.35069 0.00695 0.35069 C -0.08594 0.35069 -0.16146 0.26967 -0.16146 0.17014 C -0.16146 0.07083 -0.08594 -0.00972 0.00695 -0.00972 Z " pathEditMode="relative" rAng="0" ptsTypes="fffff">
                                      <p:cBhvr>
                                        <p:cTn id="6" dur="5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74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Наталья Катаева</cp:lastModifiedBy>
  <cp:revision>21</cp:revision>
  <dcterms:created xsi:type="dcterms:W3CDTF">2012-12-11T15:00:41Z</dcterms:created>
  <dcterms:modified xsi:type="dcterms:W3CDTF">2020-10-19T13:49:56Z</dcterms:modified>
</cp:coreProperties>
</file>